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7" r:id="rId3"/>
    <p:sldId id="270" r:id="rId4"/>
    <p:sldId id="258" r:id="rId5"/>
    <p:sldId id="261" r:id="rId6"/>
    <p:sldId id="259" r:id="rId7"/>
    <p:sldId id="273" r:id="rId8"/>
    <p:sldId id="260" r:id="rId9"/>
    <p:sldId id="272" r:id="rId10"/>
    <p:sldId id="275" r:id="rId11"/>
    <p:sldId id="257" r:id="rId12"/>
    <p:sldId id="262" r:id="rId13"/>
    <p:sldId id="263" r:id="rId14"/>
  </p:sldIdLst>
  <p:sldSz cx="10548938" cy="7669213"/>
  <p:notesSz cx="6858000" cy="9945688"/>
  <p:defaultTextStyle>
    <a:defPPr>
      <a:defRPr lang="ru-RU"/>
    </a:defPPr>
    <a:lvl1pPr marL="0" algn="l" defTabSz="10409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20476" algn="l" defTabSz="10409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40953" algn="l" defTabSz="10409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61429" algn="l" defTabSz="10409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81906" algn="l" defTabSz="10409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602382" algn="l" defTabSz="10409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22859" algn="l" defTabSz="10409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43335" algn="l" defTabSz="10409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63812" algn="l" defTabSz="104095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60" y="-30"/>
      </p:cViewPr>
      <p:guideLst>
        <p:guide orient="horz" pos="2416"/>
        <p:guide pos="332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6888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6888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r">
              <a:defRPr sz="1100"/>
            </a:lvl1pPr>
          </a:lstStyle>
          <a:p>
            <a:fld id="{924AF870-8F7C-48C6-8813-61C60F0DB9C1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65188" y="746125"/>
            <a:ext cx="512762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8" rIns="91437" bIns="457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402"/>
            <a:ext cx="5486399" cy="4475162"/>
          </a:xfrm>
          <a:prstGeom prst="rect">
            <a:avLst/>
          </a:prstGeom>
        </p:spPr>
        <p:txBody>
          <a:bodyPr vert="horz" lIns="91437" tIns="45718" rIns="91437" bIns="4571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7212"/>
            <a:ext cx="2971800" cy="496888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7212"/>
            <a:ext cx="2971800" cy="496888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r">
              <a:defRPr sz="1100"/>
            </a:lvl1pPr>
          </a:lstStyle>
          <a:p>
            <a:fld id="{2BC9EC14-156B-4E65-9C95-CF2678598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94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095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476" algn="l" defTabSz="104095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0953" algn="l" defTabSz="104095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1429" algn="l" defTabSz="104095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1906" algn="l" defTabSz="104095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2382" algn="l" defTabSz="104095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2859" algn="l" defTabSz="104095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3335" algn="l" defTabSz="104095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3812" algn="l" defTabSz="104095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65188" y="746125"/>
            <a:ext cx="5127625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9EC14-156B-4E65-9C95-CF267859887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53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324327"/>
            <a:ext cx="10548938" cy="334488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95" tIns="52048" rIns="104095" bIns="52048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548938" cy="432432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95" tIns="52048" rIns="104095" bIns="52048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966045"/>
            <a:ext cx="10548938" cy="255640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95" tIns="52048" rIns="104095" bIns="52048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789483"/>
            <a:ext cx="10548938" cy="570930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95" tIns="52048" rIns="104095" bIns="52048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0238" y="5650197"/>
            <a:ext cx="6503113" cy="98646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2"/>
                </a:solidFill>
              </a:defRPr>
            </a:lvl1pPr>
            <a:lvl2pPr marL="520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0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1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2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3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3200" y="3502800"/>
            <a:ext cx="8277814" cy="2005276"/>
          </a:xfrm>
          <a:effectLst/>
        </p:spPr>
        <p:txBody>
          <a:bodyPr>
            <a:noAutofit/>
          </a:bodyPr>
          <a:lstStyle>
            <a:lvl1pPr marL="728667" indent="-520476" algn="l">
              <a:defRPr sz="6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7695" y="818048"/>
            <a:ext cx="7384257" cy="38857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31028" y="421055"/>
            <a:ext cx="2373511" cy="5857967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34850" y="818049"/>
            <a:ext cx="5571287" cy="54737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18617" y="818049"/>
            <a:ext cx="7384257" cy="38857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324327"/>
            <a:ext cx="10548938" cy="3344886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95" tIns="52048" rIns="104095" bIns="52048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548938" cy="432432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95" tIns="52048" rIns="104095" bIns="52048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966045"/>
            <a:ext cx="10548938" cy="255640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95" tIns="52048" rIns="104095" bIns="52048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89483"/>
            <a:ext cx="10548938" cy="570930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95" tIns="52048" rIns="104095" bIns="5204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587" y="2429644"/>
            <a:ext cx="6883420" cy="2709997"/>
          </a:xfrm>
          <a:effectLst/>
        </p:spPr>
        <p:txBody>
          <a:bodyPr anchor="b"/>
          <a:lstStyle>
            <a:lvl1pPr algn="r">
              <a:defRPr sz="52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3177" y="5152520"/>
            <a:ext cx="6887836" cy="934284"/>
          </a:xfrm>
        </p:spPr>
        <p:txBody>
          <a:bodyPr anchor="t"/>
          <a:lstStyle>
            <a:lvl1pPr marL="0" indent="0" algn="r">
              <a:buNone/>
              <a:defRPr sz="2300">
                <a:solidFill>
                  <a:schemeClr val="tx2"/>
                </a:solidFill>
              </a:defRPr>
            </a:lvl1pPr>
            <a:lvl2pPr marL="5204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40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1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19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28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33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3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18616" y="818048"/>
            <a:ext cx="3860911" cy="38857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358861" y="818049"/>
            <a:ext cx="3860911" cy="38857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8617" y="818049"/>
            <a:ext cx="3860911" cy="715438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0476" indent="0">
              <a:buNone/>
              <a:defRPr sz="2300" b="1"/>
            </a:lvl2pPr>
            <a:lvl3pPr marL="1040953" indent="0">
              <a:buNone/>
              <a:defRPr sz="2000" b="1"/>
            </a:lvl3pPr>
            <a:lvl4pPr marL="1561429" indent="0">
              <a:buNone/>
              <a:defRPr sz="1800" b="1"/>
            </a:lvl4pPr>
            <a:lvl5pPr marL="2081906" indent="0">
              <a:buNone/>
              <a:defRPr sz="1800" b="1"/>
            </a:lvl5pPr>
            <a:lvl6pPr marL="2602382" indent="0">
              <a:buNone/>
              <a:defRPr sz="1800" b="1"/>
            </a:lvl6pPr>
            <a:lvl7pPr marL="3122859" indent="0">
              <a:buNone/>
              <a:defRPr sz="1800" b="1"/>
            </a:lvl7pPr>
            <a:lvl8pPr marL="3643335" indent="0">
              <a:buNone/>
              <a:defRPr sz="1800" b="1"/>
            </a:lvl8pPr>
            <a:lvl9pPr marL="416381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4130" y="1565968"/>
            <a:ext cx="3860911" cy="30676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61341" y="818049"/>
            <a:ext cx="3860911" cy="715438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0476" indent="0">
              <a:buNone/>
              <a:defRPr sz="2300" b="1"/>
            </a:lvl2pPr>
            <a:lvl3pPr marL="1040953" indent="0">
              <a:buNone/>
              <a:defRPr sz="2000" b="1"/>
            </a:lvl3pPr>
            <a:lvl4pPr marL="1561429" indent="0">
              <a:buNone/>
              <a:defRPr sz="1800" b="1"/>
            </a:lvl4pPr>
            <a:lvl5pPr marL="2081906" indent="0">
              <a:buNone/>
              <a:defRPr sz="1800" b="1"/>
            </a:lvl5pPr>
            <a:lvl6pPr marL="2602382" indent="0">
              <a:buNone/>
              <a:defRPr sz="1800" b="1"/>
            </a:lvl6pPr>
            <a:lvl7pPr marL="3122859" indent="0">
              <a:buNone/>
              <a:defRPr sz="1800" b="1"/>
            </a:lvl7pPr>
            <a:lvl8pPr marL="3643335" indent="0">
              <a:buNone/>
              <a:defRPr sz="1800" b="1"/>
            </a:lvl8pPr>
            <a:lvl9pPr marL="4163812" indent="0">
              <a:buNone/>
              <a:defRPr sz="1800" b="1"/>
            </a:lvl9pPr>
          </a:lstStyle>
          <a:p>
            <a:pPr marL="0" lvl="0" indent="0" algn="ctr" defTabSz="1040953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58714" y="1564520"/>
            <a:ext cx="3860911" cy="30676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019" y="2471192"/>
            <a:ext cx="4194755" cy="1407356"/>
          </a:xfrm>
          <a:effectLst/>
        </p:spPr>
        <p:txBody>
          <a:bodyPr anchor="b">
            <a:noAutofit/>
          </a:bodyPr>
          <a:lstStyle>
            <a:lvl1pPr marL="260238" indent="-260238" algn="l">
              <a:defRPr sz="32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9290" y="818050"/>
            <a:ext cx="4634294" cy="5473713"/>
          </a:xfrm>
        </p:spPr>
        <p:txBody>
          <a:bodyPr anchor="ctr"/>
          <a:lstStyle>
            <a:lvl1pPr>
              <a:defRPr sz="25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1052" y="3911547"/>
            <a:ext cx="3909314" cy="2392595"/>
          </a:xfrm>
        </p:spPr>
        <p:txBody>
          <a:bodyPr/>
          <a:lstStyle>
            <a:lvl1pPr marL="0" indent="0">
              <a:buNone/>
              <a:defRPr sz="1600"/>
            </a:lvl1pPr>
            <a:lvl2pPr marL="520476" indent="0">
              <a:buNone/>
              <a:defRPr sz="1400"/>
            </a:lvl2pPr>
            <a:lvl3pPr marL="1040953" indent="0">
              <a:buNone/>
              <a:defRPr sz="1100"/>
            </a:lvl3pPr>
            <a:lvl4pPr marL="1561429" indent="0">
              <a:buNone/>
              <a:defRPr sz="1000"/>
            </a:lvl4pPr>
            <a:lvl5pPr marL="2081906" indent="0">
              <a:buNone/>
              <a:defRPr sz="1000"/>
            </a:lvl5pPr>
            <a:lvl6pPr marL="2602382" indent="0">
              <a:buNone/>
              <a:defRPr sz="1000"/>
            </a:lvl6pPr>
            <a:lvl7pPr marL="3122859" indent="0">
              <a:buNone/>
              <a:defRPr sz="1000"/>
            </a:lvl7pPr>
            <a:lvl8pPr marL="3643335" indent="0">
              <a:buNone/>
              <a:defRPr sz="1000"/>
            </a:lvl8pPr>
            <a:lvl9pPr marL="416381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324327"/>
            <a:ext cx="10548938" cy="3344886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95" tIns="52048" rIns="104095" bIns="52048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548938" cy="432432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95" tIns="52048" rIns="104095" bIns="52048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966045"/>
            <a:ext cx="10548938" cy="255640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95" tIns="52048" rIns="104095" bIns="52048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789483"/>
            <a:ext cx="10548938" cy="570930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95" tIns="52048" rIns="104095" bIns="52048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62767" y="1278202"/>
            <a:ext cx="4747022" cy="349778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300"/>
            </a:lvl1pPr>
            <a:lvl2pPr marL="520476" indent="0">
              <a:buNone/>
              <a:defRPr sz="3200"/>
            </a:lvl2pPr>
            <a:lvl3pPr marL="1040953" indent="0">
              <a:buNone/>
              <a:defRPr sz="2700"/>
            </a:lvl3pPr>
            <a:lvl4pPr marL="1561429" indent="0">
              <a:buNone/>
              <a:defRPr sz="2300"/>
            </a:lvl4pPr>
            <a:lvl5pPr marL="2081906" indent="0">
              <a:buNone/>
              <a:defRPr sz="2300"/>
            </a:lvl5pPr>
            <a:lvl6pPr marL="2602382" indent="0">
              <a:buNone/>
              <a:defRPr sz="2300"/>
            </a:lvl6pPr>
            <a:lvl7pPr marL="3122859" indent="0">
              <a:buNone/>
              <a:defRPr sz="2300"/>
            </a:lvl7pPr>
            <a:lvl8pPr marL="3643335" indent="0">
              <a:buNone/>
              <a:defRPr sz="2300"/>
            </a:lvl8pPr>
            <a:lvl9pPr marL="4163812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2771" y="1130014"/>
            <a:ext cx="4261699" cy="2418877"/>
          </a:xfrm>
        </p:spPr>
        <p:txBody>
          <a:bodyPr anchor="b"/>
          <a:lstStyle>
            <a:lvl1pPr marL="208191" indent="-208191">
              <a:buFont typeface="Georgia" pitchFamily="18" charset="0"/>
              <a:buChar char="*"/>
              <a:defRPr sz="1800"/>
            </a:lvl1pPr>
            <a:lvl2pPr marL="520476" indent="0">
              <a:buNone/>
              <a:defRPr sz="1400"/>
            </a:lvl2pPr>
            <a:lvl3pPr marL="1040953" indent="0">
              <a:buNone/>
              <a:defRPr sz="1100"/>
            </a:lvl3pPr>
            <a:lvl4pPr marL="1561429" indent="0">
              <a:buNone/>
              <a:defRPr sz="1000"/>
            </a:lvl4pPr>
            <a:lvl5pPr marL="2081906" indent="0">
              <a:buNone/>
              <a:defRPr sz="1000"/>
            </a:lvl5pPr>
            <a:lvl6pPr marL="2602382" indent="0">
              <a:buNone/>
              <a:defRPr sz="1000"/>
            </a:lvl6pPr>
            <a:lvl7pPr marL="3122859" indent="0">
              <a:buNone/>
              <a:defRPr sz="1000"/>
            </a:lvl7pPr>
            <a:lvl8pPr marL="3643335" indent="0">
              <a:buNone/>
              <a:defRPr sz="1000"/>
            </a:lvl8pPr>
            <a:lvl9pPr marL="416381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10" y="4992505"/>
            <a:ext cx="7364342" cy="1278202"/>
          </a:xfrm>
        </p:spPr>
        <p:txBody>
          <a:bodyPr anchor="b">
            <a:noAutofit/>
          </a:bodyPr>
          <a:lstStyle>
            <a:lvl1pPr algn="l"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09303"/>
            <a:ext cx="10548938" cy="19599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95" tIns="52048" rIns="104095" bIns="52048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548938" cy="570930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95" tIns="52048" rIns="104095" bIns="52048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214046"/>
            <a:ext cx="10548938" cy="255640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95" tIns="52048" rIns="104095" bIns="52048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89483"/>
            <a:ext cx="10548938" cy="570930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095" tIns="52048" rIns="104095" bIns="52048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68821" y="4889339"/>
            <a:ext cx="7513132" cy="1278202"/>
          </a:xfrm>
          <a:prstGeom prst="rect">
            <a:avLst/>
          </a:prstGeom>
          <a:effectLst/>
        </p:spPr>
        <p:txBody>
          <a:bodyPr vert="horz" lIns="104095" tIns="52048" rIns="104095" bIns="52048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8617" y="818877"/>
            <a:ext cx="7384257" cy="3885735"/>
          </a:xfrm>
          <a:prstGeom prst="rect">
            <a:avLst/>
          </a:prstGeom>
        </p:spPr>
        <p:txBody>
          <a:bodyPr vert="horz" lIns="104095" tIns="52048" rIns="104095" bIns="5204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20533" y="6902292"/>
            <a:ext cx="2900958" cy="408315"/>
          </a:xfrm>
          <a:prstGeom prst="rect">
            <a:avLst/>
          </a:prstGeom>
        </p:spPr>
        <p:txBody>
          <a:bodyPr vert="horz" lIns="104095" tIns="52048" rIns="104095" bIns="52048" rtlCol="0" anchor="ctr"/>
          <a:lstStyle>
            <a:lvl1pPr algn="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446" y="6902292"/>
            <a:ext cx="3867945" cy="408315"/>
          </a:xfrm>
          <a:prstGeom prst="rect">
            <a:avLst/>
          </a:prstGeom>
        </p:spPr>
        <p:txBody>
          <a:bodyPr vert="horz" lIns="104095" tIns="52048" rIns="104095" bIns="52048" rtlCol="0" anchor="ctr"/>
          <a:lstStyle>
            <a:lvl1pPr algn="l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95391" y="6902292"/>
            <a:ext cx="2109788" cy="408315"/>
          </a:xfrm>
          <a:prstGeom prst="rect">
            <a:avLst/>
          </a:prstGeom>
        </p:spPr>
        <p:txBody>
          <a:bodyPr vert="horz" lIns="104095" tIns="52048" rIns="104095" bIns="52048" rtlCol="0" anchor="ctr"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64334" indent="-364334" algn="r" defTabSz="1040953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2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0238" indent="-208191" algn="l" defTabSz="104095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4572" indent="-208191" algn="l" defTabSz="104095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36858" indent="-208191" algn="l" defTabSz="104095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9144" indent="-208191" algn="l" defTabSz="104095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82248" indent="-208191" algn="l" defTabSz="104095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94534" indent="-208191" algn="l" defTabSz="104095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38049" indent="-208191" algn="l" defTabSz="104095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02382" indent="-208191" algn="l" defTabSz="104095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45897" indent="-208191" algn="l" defTabSz="104095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9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476" algn="l" defTabSz="10409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953" algn="l" defTabSz="10409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429" algn="l" defTabSz="10409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1906" algn="l" defTabSz="10409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382" algn="l" defTabSz="10409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2859" algn="l" defTabSz="10409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3335" algn="l" defTabSz="10409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3812" algn="l" defTabSz="104095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.mail.ru/compose?To=hsaroi@mail.r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4/243561/slide_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" y="31058"/>
            <a:ext cx="10541270" cy="766363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85119" y="6894580"/>
            <a:ext cx="3073654" cy="5918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4095" tIns="52048" rIns="104095" bIns="52048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89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.bp.blogspot.com/-Avw2C5vTUSE/T72ngkveUnI/AAAAAAAAAO8/Bw0iPUKRCEI/s1600/ppt-blue+wav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5" y="0"/>
            <a:ext cx="10516845" cy="766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96" y="1177261"/>
            <a:ext cx="3688144" cy="3865230"/>
          </a:xfrm>
          <a:prstGeom prst="roundRect">
            <a:avLst>
              <a:gd name="adj" fmla="val 16667"/>
            </a:avLst>
          </a:prstGeom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74469" y="2626722"/>
            <a:ext cx="5274469" cy="1643995"/>
          </a:xfrm>
          <a:prstGeom prst="rect">
            <a:avLst/>
          </a:prstGeom>
        </p:spPr>
        <p:txBody>
          <a:bodyPr lIns="104095" tIns="52048" rIns="104095" bIns="52048">
            <a:spAutoFit/>
          </a:bodyPr>
          <a:lstStyle/>
          <a:p>
            <a:pPr lvl="0"/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Дата 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рождения: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28.11.59г.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Занимаемое должность: </a:t>
            </a:r>
            <a:r>
              <a:rPr lang="ru-RU" dirty="0">
                <a:solidFill>
                  <a:srgbClr val="0070C0"/>
                </a:solidFill>
                <a:latin typeface="Monotype Corsiva" pitchFamily="66" charset="0"/>
              </a:rPr>
              <a:t>учитель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математики</a:t>
            </a:r>
            <a:endParaRPr lang="ru-RU" sz="1600" dirty="0">
              <a:solidFill>
                <a:srgbClr val="0070C0"/>
              </a:solidFill>
              <a:latin typeface="Monotype Corsiva" pitchFamily="66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Образование: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высшее</a:t>
            </a: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Категория: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без категории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74469" y="1406079"/>
            <a:ext cx="5274469" cy="1342312"/>
          </a:xfrm>
          <a:prstGeom prst="rect">
            <a:avLst/>
          </a:prstGeom>
        </p:spPr>
        <p:txBody>
          <a:bodyPr lIns="104095" tIns="52048" rIns="104095" bIns="52048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ПРЕДСЕДАТЕЛЬ 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      ПРОФСОЮЗНОЙ  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ОРГАНИЗАЦИИ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        МБОУ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«СОШ  №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1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с.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Шаами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-Юрт »</a:t>
            </a:r>
          </a:p>
          <a:p>
            <a:pPr lvl="0"/>
            <a:r>
              <a:rPr lang="ru-RU" b="1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                    </a:t>
            </a:r>
            <a:r>
              <a:rPr lang="ru-RU" b="1" dirty="0" err="1" smtClean="0">
                <a:solidFill>
                  <a:srgbClr val="0070C0"/>
                </a:solidFill>
                <a:latin typeface="Monotype Corsiva" pitchFamily="66" charset="0"/>
              </a:rPr>
              <a:t>Сибиров</a:t>
            </a: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Monotype Corsiva" pitchFamily="66" charset="0"/>
              </a:rPr>
              <a:t>Шахрани</a:t>
            </a: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Monotype Corsiva" pitchFamily="66" charset="0"/>
              </a:rPr>
              <a:t>Умарович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58239" y="5365247"/>
            <a:ext cx="5200534" cy="110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095" tIns="52048" rIns="104095" bIns="5204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700" b="1" dirty="0">
                <a:solidFill>
                  <a:srgbClr val="0000CD"/>
                </a:solidFill>
                <a:latin typeface="Arial" pitchFamily="34" charset="0"/>
                <a:cs typeface="Arial" pitchFamily="34" charset="0"/>
              </a:rPr>
              <a:t>Если ты в семье обуза,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700" b="1" dirty="0">
                <a:solidFill>
                  <a:srgbClr val="0000CD"/>
                </a:solidFill>
                <a:latin typeface="Arial" pitchFamily="34" charset="0"/>
                <a:cs typeface="Arial" pitchFamily="34" charset="0"/>
              </a:rPr>
              <a:t>Уходи из профсоюза!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rgbClr val="006CD4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34195" y="6750757"/>
            <a:ext cx="1618505" cy="413019"/>
          </a:xfrm>
          <a:prstGeom prst="rect">
            <a:avLst/>
          </a:prstGeom>
        </p:spPr>
        <p:txBody>
          <a:bodyPr wrap="none" lIns="104095" tIns="52048" rIns="104095" bIns="52048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</a:rPr>
              <a:t>shaami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</a:rPr>
              <a:t>-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</a:rPr>
              <a:t>mou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9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llyslide.com/thumbs/da380e71c7171e75f1f39abcdc01b196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8938" cy="766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64554" y="935684"/>
            <a:ext cx="4877291" cy="11030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4095" tIns="52048" rIns="104095" bIns="52048" rtlCol="0" anchor="ctr"/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ПРЕДСЕДАТЕЛЬ 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ПРОФСОЮЗНОЙ  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ОРГАНИЗАЦИИ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    МБОУ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«СОШ  №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2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с.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Шаами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-Юрт »</a:t>
            </a:r>
          </a:p>
          <a:p>
            <a:pPr lvl="0"/>
            <a:r>
              <a:rPr lang="ru-RU" sz="2300" b="1" dirty="0">
                <a:solidFill>
                  <a:srgbClr val="0070C0"/>
                </a:solidFill>
                <a:latin typeface="Monotype Corsiva" pitchFamily="66" charset="0"/>
              </a:rPr>
              <a:t>               </a:t>
            </a:r>
            <a:r>
              <a:rPr lang="ru-RU" sz="2300" b="1" dirty="0" err="1">
                <a:solidFill>
                  <a:srgbClr val="0070C0"/>
                </a:solidFill>
                <a:latin typeface="Monotype Corsiva" pitchFamily="66" charset="0"/>
              </a:rPr>
              <a:t>Асланбекова</a:t>
            </a:r>
            <a:r>
              <a:rPr lang="ru-RU" sz="2300" b="1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2300" b="1" dirty="0" err="1">
                <a:solidFill>
                  <a:srgbClr val="0070C0"/>
                </a:solidFill>
                <a:latin typeface="Monotype Corsiva" pitchFamily="66" charset="0"/>
              </a:rPr>
              <a:t>Хамет</a:t>
            </a:r>
            <a:r>
              <a:rPr lang="ru-RU" sz="2300" b="1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2300" b="1" dirty="0" err="1">
                <a:solidFill>
                  <a:srgbClr val="0070C0"/>
                </a:solidFill>
                <a:latin typeface="Monotype Corsiva" pitchFamily="66" charset="0"/>
              </a:rPr>
              <a:t>Ахмедовна</a:t>
            </a:r>
            <a:endParaRPr lang="ru-RU" sz="2300" dirty="0">
              <a:solidFill>
                <a:srgbClr val="0070C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54" y="613582"/>
            <a:ext cx="4276350" cy="4186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80304" y="2465671"/>
            <a:ext cx="5274469" cy="1336219"/>
          </a:xfrm>
          <a:prstGeom prst="rect">
            <a:avLst/>
          </a:prstGeom>
        </p:spPr>
        <p:txBody>
          <a:bodyPr lIns="104095" tIns="52048" rIns="104095" bIns="52048">
            <a:spAutoFit/>
          </a:bodyPr>
          <a:lstStyle/>
          <a:p>
            <a:pPr lvl="0"/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Дата рождения: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11.02.84г.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Занимаемое должность: </a:t>
            </a:r>
            <a:r>
              <a:rPr lang="ru-RU" dirty="0">
                <a:solidFill>
                  <a:srgbClr val="0070C0"/>
                </a:solidFill>
                <a:latin typeface="Monotype Corsiva" pitchFamily="66" charset="0"/>
              </a:rPr>
              <a:t>учитель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нач. классов</a:t>
            </a:r>
            <a:endParaRPr lang="ru-RU" sz="1600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Образование: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среднее специальное</a:t>
            </a: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Категория: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без категории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341337" y="5065761"/>
            <a:ext cx="3810615" cy="98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095" tIns="52048" rIns="104095" bIns="5204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rgbClr val="006CD4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00" b="1" dirty="0">
                <a:solidFill>
                  <a:srgbClr val="0000CD"/>
                </a:solidFill>
                <a:latin typeface="Arial" pitchFamily="34" charset="0"/>
                <a:cs typeface="Arial" pitchFamily="34" charset="0"/>
              </a:rPr>
              <a:t>Защитит от разных бед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00" b="1" dirty="0">
                <a:solidFill>
                  <a:srgbClr val="0000CD"/>
                </a:solidFill>
                <a:latin typeface="Arial" pitchFamily="34" charset="0"/>
                <a:cs typeface="Arial" pitchFamily="34" charset="0"/>
              </a:rPr>
              <a:t>Профсоюзный комитет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D"/>
                </a:solidFill>
                <a:effectLst/>
                <a:latin typeface="Arial" pitchFamily="34" charset="0"/>
                <a:cs typeface="Arial" pitchFamily="34" charset="0"/>
              </a:rPr>
              <a:t>!</a:t>
            </a:r>
            <a:endParaRPr lang="ru-RU" sz="4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18975" y="4386675"/>
            <a:ext cx="3186710" cy="413019"/>
          </a:xfrm>
          <a:prstGeom prst="rect">
            <a:avLst/>
          </a:prstGeom>
        </p:spPr>
        <p:txBody>
          <a:bodyPr wrap="none" lIns="104095" tIns="52048" rIns="104095" bIns="52048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gothic"/>
                <a:ea typeface="Calibri"/>
                <a:cs typeface="Times New Roman"/>
              </a:rPr>
              <a:t>shaami_2mou@mail.ru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1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3" y="855159"/>
            <a:ext cx="4412775" cy="4751011"/>
          </a:xfrm>
          <a:prstGeom prst="roundRect">
            <a:avLst>
              <a:gd name="adj" fmla="val 16667"/>
            </a:avLst>
          </a:prstGeom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74469" y="2875057"/>
            <a:ext cx="5191397" cy="1336219"/>
          </a:xfrm>
          <a:prstGeom prst="rect">
            <a:avLst/>
          </a:prstGeom>
        </p:spPr>
        <p:txBody>
          <a:bodyPr wrap="square" lIns="104095" tIns="52048" rIns="104095" bIns="52048">
            <a:spAutoFit/>
          </a:bodyPr>
          <a:lstStyle/>
          <a:p>
            <a:pPr lvl="0"/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Дата рождения: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04.09.91 г.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Занимаемое должность: </a:t>
            </a:r>
            <a:r>
              <a:rPr lang="ru-RU" dirty="0">
                <a:solidFill>
                  <a:srgbClr val="0070C0"/>
                </a:solidFill>
                <a:latin typeface="Monotype Corsiva" pitchFamily="66" charset="0"/>
              </a:rPr>
              <a:t>учитель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ИКТ</a:t>
            </a:r>
            <a:endParaRPr lang="ru-RU" sz="1600" dirty="0">
              <a:solidFill>
                <a:srgbClr val="0070C0"/>
              </a:solidFill>
              <a:latin typeface="Monotype Corsiva" pitchFamily="66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Образование: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высшее</a:t>
            </a: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Категория: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без категории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91397" y="1418838"/>
            <a:ext cx="5274469" cy="1445567"/>
          </a:xfrm>
          <a:prstGeom prst="rect">
            <a:avLst/>
          </a:prstGeom>
        </p:spPr>
        <p:txBody>
          <a:bodyPr lIns="104095" tIns="52048" rIns="104095" bIns="52048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      ПРЕДСЕДАТЕЛЬ 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ПРОФСОЮЗНОЙ  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ОРГАНИЗАЦИИ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 МБОУ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«СОШ  №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2с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Закан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-Юрт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»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</a:t>
            </a:r>
            <a:r>
              <a:rPr lang="ru-RU" sz="2700" b="1" dirty="0" err="1">
                <a:solidFill>
                  <a:srgbClr val="0070C0"/>
                </a:solidFill>
                <a:latin typeface="Monotype Corsiva" pitchFamily="66" charset="0"/>
              </a:rPr>
              <a:t>Гунашев</a:t>
            </a:r>
            <a:r>
              <a:rPr lang="ru-RU" sz="2700" b="1" dirty="0">
                <a:solidFill>
                  <a:srgbClr val="0070C0"/>
                </a:solidFill>
                <a:latin typeface="Monotype Corsiva" pitchFamily="66" charset="0"/>
              </a:rPr>
              <a:t> Лом-Али  </a:t>
            </a:r>
            <a:r>
              <a:rPr lang="ru-RU" sz="2700" b="1" dirty="0" err="1">
                <a:solidFill>
                  <a:srgbClr val="0070C0"/>
                </a:solidFill>
                <a:latin typeface="Monotype Corsiva" pitchFamily="66" charset="0"/>
              </a:rPr>
              <a:t>Лачиевич</a:t>
            </a:r>
            <a:endParaRPr lang="ru-RU" sz="27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23684" y="4961965"/>
            <a:ext cx="5274469" cy="2271605"/>
          </a:xfrm>
          <a:prstGeom prst="rect">
            <a:avLst/>
          </a:prstGeom>
        </p:spPr>
        <p:txBody>
          <a:bodyPr lIns="104095" tIns="52048" rIns="104095" bIns="52048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/>
              </a:rPr>
              <a:t>Профсоюзу бойцы нужны, </a:t>
            </a:r>
            <a:br>
              <a:rPr lang="ru-RU" b="1" dirty="0">
                <a:solidFill>
                  <a:srgbClr val="002060"/>
                </a:solidFill>
                <a:latin typeface="Times New Roman"/>
              </a:rPr>
            </a:br>
            <a:r>
              <a:rPr lang="ru-RU" b="1" dirty="0">
                <a:solidFill>
                  <a:srgbClr val="002060"/>
                </a:solidFill>
                <a:latin typeface="Times New Roman"/>
              </a:rPr>
              <a:t>Кто радеет за благо ближних. </a:t>
            </a:r>
            <a:br>
              <a:rPr lang="ru-RU" b="1" dirty="0">
                <a:solidFill>
                  <a:srgbClr val="002060"/>
                </a:solidFill>
                <a:latin typeface="Times New Roman"/>
              </a:rPr>
            </a:br>
            <a:r>
              <a:rPr lang="ru-RU" b="1" dirty="0">
                <a:solidFill>
                  <a:srgbClr val="002060"/>
                </a:solidFill>
                <a:latin typeface="Times New Roman"/>
              </a:rPr>
              <a:t>Пусть сплотится народ страны, </a:t>
            </a:r>
            <a:br>
              <a:rPr lang="ru-RU" b="1" dirty="0">
                <a:solidFill>
                  <a:srgbClr val="002060"/>
                </a:solidFill>
                <a:latin typeface="Times New Roman"/>
              </a:rPr>
            </a:br>
            <a:r>
              <a:rPr lang="ru-RU" b="1" dirty="0">
                <a:solidFill>
                  <a:srgbClr val="002060"/>
                </a:solidFill>
                <a:latin typeface="Times New Roman"/>
              </a:rPr>
              <a:t>И возглавит всех профсоюзный лидер!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 </a:t>
            </a:r>
            <a:br>
              <a:rPr lang="ru-RU" dirty="0">
                <a:solidFill>
                  <a:srgbClr val="000000"/>
                </a:solidFill>
                <a:latin typeface="Times New Roman"/>
              </a:rPr>
            </a:br>
            <a:endParaRPr lang="ru-RU" dirty="0">
              <a:solidFill>
                <a:srgbClr val="000000"/>
              </a:solidFill>
              <a:latin typeface="verdana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97338" y="6820551"/>
            <a:ext cx="1626422" cy="413019"/>
          </a:xfrm>
          <a:prstGeom prst="rect">
            <a:avLst/>
          </a:prstGeom>
        </p:spPr>
        <p:txBody>
          <a:bodyPr wrap="none" lIns="104095" tIns="52048" rIns="104095" bIns="52048">
            <a:spAutoFit/>
          </a:bodyPr>
          <a:lstStyle/>
          <a:p>
            <a:r>
              <a:rPr lang="ru-RU" dirty="0" err="1">
                <a:latin typeface="Calibri"/>
                <a:ea typeface="Calibri"/>
                <a:cs typeface="Times New Roman"/>
              </a:rPr>
              <a:t>ali_gunashev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8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koreanthings.com/data_images/5810d71ba77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076"/>
            <a:ext cx="10510917" cy="770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67" y="694108"/>
            <a:ext cx="4111594" cy="3985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36447" y="2465671"/>
            <a:ext cx="5274469" cy="1652077"/>
          </a:xfrm>
          <a:prstGeom prst="rect">
            <a:avLst/>
          </a:prstGeom>
        </p:spPr>
        <p:txBody>
          <a:bodyPr lIns="104095" tIns="52048" rIns="104095" bIns="52048">
            <a:spAutoFit/>
          </a:bodyPr>
          <a:lstStyle/>
          <a:p>
            <a:pPr lvl="0"/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Дата рождения: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26.02.65г.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Занимаемое должность: </a:t>
            </a:r>
            <a:r>
              <a:rPr lang="ru-RU" dirty="0">
                <a:solidFill>
                  <a:srgbClr val="0070C0"/>
                </a:solidFill>
                <a:latin typeface="Monotype Corsiva" pitchFamily="66" charset="0"/>
              </a:rPr>
              <a:t>учитель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географии</a:t>
            </a:r>
            <a:endParaRPr lang="ru-RU" sz="1600" dirty="0">
              <a:solidFill>
                <a:srgbClr val="0070C0"/>
              </a:solidFill>
              <a:latin typeface="Monotype Corsiva" pitchFamily="66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Образование: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высшее</a:t>
            </a: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Категория: </a:t>
            </a:r>
            <a:r>
              <a:rPr lang="ru-RU" dirty="0">
                <a:solidFill>
                  <a:srgbClr val="0070C0"/>
                </a:solidFill>
                <a:latin typeface="Monotype Corsiva" pitchFamily="66" charset="0"/>
              </a:rPr>
              <a:t>первое </a:t>
            </a:r>
            <a:endParaRPr lang="ru-RU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Членов профкома-</a:t>
            </a: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90 чел.</a:t>
            </a:r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08326" y="855159"/>
            <a:ext cx="5274469" cy="1445567"/>
          </a:xfrm>
          <a:prstGeom prst="rect">
            <a:avLst/>
          </a:prstGeom>
        </p:spPr>
        <p:txBody>
          <a:bodyPr lIns="104095" tIns="52048" rIns="104095" bIns="52048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ПРЕДСЕДАТЕЛЬ 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  ПРОФСОЮЗНОЙ  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ОРГАНИЗАЦИИ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     МБОУ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«СОШ  №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4с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Самашки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»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 </a:t>
            </a:r>
            <a:r>
              <a:rPr lang="ru-RU" sz="2700" b="1" dirty="0" err="1">
                <a:solidFill>
                  <a:srgbClr val="0070C0"/>
                </a:solidFill>
                <a:latin typeface="Monotype Corsiva" pitchFamily="66" charset="0"/>
              </a:rPr>
              <a:t>Кулаева</a:t>
            </a:r>
            <a:r>
              <a:rPr lang="ru-RU" sz="2700" b="1" dirty="0">
                <a:solidFill>
                  <a:srgbClr val="0070C0"/>
                </a:solidFill>
                <a:latin typeface="Monotype Corsiva" pitchFamily="66" charset="0"/>
              </a:rPr>
              <a:t> Луиза </a:t>
            </a:r>
            <a:r>
              <a:rPr lang="ru-RU" sz="2700" b="1" dirty="0" err="1">
                <a:solidFill>
                  <a:srgbClr val="0070C0"/>
                </a:solidFill>
                <a:latin typeface="Monotype Corsiva" pitchFamily="66" charset="0"/>
              </a:rPr>
              <a:t>Джапаровна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63819" y="5123016"/>
            <a:ext cx="5274469" cy="1652077"/>
          </a:xfrm>
          <a:prstGeom prst="rect">
            <a:avLst/>
          </a:prstGeom>
        </p:spPr>
        <p:txBody>
          <a:bodyPr lIns="104095" tIns="52048" rIns="104095" bIns="52048">
            <a:spAutoFit/>
          </a:bodyPr>
          <a:lstStyle/>
          <a:p>
            <a:r>
              <a:rPr lang="ru-RU" b="1" dirty="0">
                <a:solidFill>
                  <a:srgbClr val="000099"/>
                </a:solidFill>
                <a:latin typeface="Arial"/>
              </a:rPr>
              <a:t>Я с любимым профсоюзом 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99"/>
                </a:solidFill>
                <a:latin typeface="Arial"/>
              </a:rPr>
              <a:t>Не расстанусь никогда. 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99"/>
                </a:solidFill>
                <a:latin typeface="Arial"/>
              </a:rPr>
              <a:t>Он меня в "Мечту" отправит, 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99"/>
                </a:solidFill>
                <a:latin typeface="Arial"/>
              </a:rPr>
              <a:t>А быть может на юга!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18976" y="6858812"/>
            <a:ext cx="2210281" cy="413019"/>
          </a:xfrm>
          <a:prstGeom prst="rect">
            <a:avLst/>
          </a:prstGeom>
        </p:spPr>
        <p:txBody>
          <a:bodyPr wrap="none" lIns="104095" tIns="52048" rIns="104095" bIns="52048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</a:rPr>
              <a:t>samashki-school4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48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1425" y="2546197"/>
            <a:ext cx="2326009" cy="249955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4095" tIns="52048" rIns="104095" bIns="52048" rtlCol="0" anchor="ctr"/>
          <a:lstStyle/>
          <a:p>
            <a:pPr algn="ctr"/>
            <a:r>
              <a:rPr lang="ru-RU" dirty="0" err="1" smtClean="0"/>
              <a:t>Искиева</a:t>
            </a:r>
            <a:r>
              <a:rPr lang="ru-RU" dirty="0" smtClean="0"/>
              <a:t> М.П.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 rot="12025520">
            <a:off x="5052635" y="2031820"/>
            <a:ext cx="373781" cy="44284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095" tIns="52048" rIns="104095" bIns="52048"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079133" y="372006"/>
            <a:ext cx="2295353" cy="20168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4095" tIns="52048" rIns="104095" bIns="52048"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3567913">
            <a:off x="6559830" y="2256358"/>
            <a:ext cx="541958" cy="498375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4095" tIns="52048" rIns="104095" bIns="52048" rtlCol="0" anchor="ctr"/>
          <a:lstStyle/>
          <a:p>
            <a:pPr algn="ctr"/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67" y="2508608"/>
            <a:ext cx="2476592" cy="23011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80347" y="4937083"/>
            <a:ext cx="2121716" cy="2038022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473" y="4639863"/>
            <a:ext cx="1955949" cy="2038022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013" y="2280842"/>
            <a:ext cx="2288329" cy="2439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370" y="-111148"/>
            <a:ext cx="2584523" cy="2276536"/>
          </a:xfrm>
          <a:prstGeom prst="roundRect">
            <a:avLst>
              <a:gd name="adj" fmla="val 16667"/>
            </a:avLst>
          </a:prstGeom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1793" y="5284068"/>
            <a:ext cx="2084320" cy="2038022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958" y="5203542"/>
            <a:ext cx="2450030" cy="2038022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048" y="409025"/>
            <a:ext cx="2297965" cy="225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65" y="5045756"/>
            <a:ext cx="2452295" cy="2623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4741">
            <a:off x="6673322" y="3316634"/>
            <a:ext cx="674630" cy="59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17556">
            <a:off x="3357147" y="3373057"/>
            <a:ext cx="604366" cy="53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891" y="499759"/>
            <a:ext cx="1910646" cy="16317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179" y="6023"/>
            <a:ext cx="1910438" cy="1654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888" y="452530"/>
            <a:ext cx="1561809" cy="15298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733" y="5203541"/>
            <a:ext cx="1693597" cy="1851883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36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191" y="2425601"/>
            <a:ext cx="1607865" cy="1731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11" y="5328144"/>
            <a:ext cx="1470713" cy="1529817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9238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55" y="2667142"/>
            <a:ext cx="1828292" cy="1610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12078">
            <a:off x="3517711" y="2622348"/>
            <a:ext cx="591547" cy="52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0" name="Picture 24"/>
          <p:cNvPicPr>
            <a:picLocks noChangeAspect="1" noChangeArrowheads="1"/>
          </p:cNvPicPr>
          <p:nvPr/>
        </p:nvPicPr>
        <p:blipFill>
          <a:blip r:embed="rId16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05618">
            <a:off x="9131011" y="4661718"/>
            <a:ext cx="408315" cy="57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1" name="Picture 25"/>
          <p:cNvPicPr>
            <a:picLocks noChangeAspect="1" noChangeArrowheads="1"/>
          </p:cNvPicPr>
          <p:nvPr/>
        </p:nvPicPr>
        <p:blipFill>
          <a:blip r:embed="rId16">
            <a:duotone>
              <a:prstClr val="black"/>
              <a:schemeClr val="accent4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70334">
            <a:off x="1759534" y="5006013"/>
            <a:ext cx="421225" cy="44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2" name="Picture 26"/>
          <p:cNvPicPr>
            <a:picLocks noChangeAspect="1" noChangeArrowheads="1"/>
          </p:cNvPicPr>
          <p:nvPr/>
        </p:nvPicPr>
        <p:blipFill>
          <a:blip r:embed="rId1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8940">
            <a:off x="3649530" y="4510843"/>
            <a:ext cx="421225" cy="44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3" name="Picture 27"/>
          <p:cNvPicPr>
            <a:picLocks noChangeAspect="1" noChangeArrowheads="1"/>
          </p:cNvPicPr>
          <p:nvPr/>
        </p:nvPicPr>
        <p:blipFill>
          <a:blip r:embed="rId1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87032">
            <a:off x="6524728" y="4037900"/>
            <a:ext cx="408315" cy="45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4" name="Picture 28"/>
          <p:cNvPicPr>
            <a:picLocks noChangeAspect="1" noChangeArrowheads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0239">
            <a:off x="5511586" y="5014928"/>
            <a:ext cx="421225" cy="44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5" name="Picture 2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53">
            <a:off x="2539136" y="5080856"/>
            <a:ext cx="1447084" cy="148955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6" name="Picture 3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537" y="2668488"/>
            <a:ext cx="2233596" cy="16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59667" y="4297066"/>
            <a:ext cx="2661215" cy="705277"/>
          </a:xfrm>
          <a:prstGeom prst="rect">
            <a:avLst/>
          </a:prstGeom>
          <a:noFill/>
        </p:spPr>
        <p:txBody>
          <a:bodyPr wrap="none" lIns="104095" tIns="52048" rIns="104095" bIns="52048" rtlCol="0">
            <a:spAutoFit/>
          </a:bodyPr>
          <a:lstStyle/>
          <a:p>
            <a:r>
              <a:rPr lang="ru-RU" sz="1300" b="1" dirty="0">
                <a:solidFill>
                  <a:schemeClr val="bg1"/>
                </a:solidFill>
              </a:rPr>
              <a:t>     </a:t>
            </a:r>
            <a:r>
              <a:rPr lang="ru-RU" sz="1300" b="1" dirty="0" err="1">
                <a:solidFill>
                  <a:schemeClr val="bg1"/>
                </a:solidFill>
              </a:rPr>
              <a:t>Искиева</a:t>
            </a:r>
            <a:r>
              <a:rPr lang="ru-RU" sz="1300" b="1" dirty="0">
                <a:solidFill>
                  <a:schemeClr val="bg1"/>
                </a:solidFill>
              </a:rPr>
              <a:t> М.П.- куратор</a:t>
            </a:r>
          </a:p>
          <a:p>
            <a:r>
              <a:rPr lang="ru-RU" sz="1300" b="1" dirty="0">
                <a:solidFill>
                  <a:schemeClr val="bg1"/>
                </a:solidFill>
              </a:rPr>
              <a:t>  </a:t>
            </a:r>
            <a:r>
              <a:rPr lang="ru-RU" sz="1300" b="1" dirty="0" err="1">
                <a:solidFill>
                  <a:schemeClr val="bg1"/>
                </a:solidFill>
              </a:rPr>
              <a:t>Ачхой-Мартановского</a:t>
            </a:r>
            <a:r>
              <a:rPr lang="ru-RU" sz="1300" b="1" dirty="0">
                <a:solidFill>
                  <a:schemeClr val="bg1"/>
                </a:solidFill>
              </a:rPr>
              <a:t> р-на</a:t>
            </a:r>
          </a:p>
          <a:p>
            <a:r>
              <a:rPr lang="ru-RU" sz="1300" b="1" dirty="0">
                <a:solidFill>
                  <a:schemeClr val="bg1"/>
                </a:solidFill>
              </a:rPr>
              <a:t> «МБОУ «СОШ №1 </a:t>
            </a:r>
            <a:r>
              <a:rPr lang="ru-RU" sz="1300" b="1" dirty="0" err="1">
                <a:solidFill>
                  <a:schemeClr val="bg1"/>
                </a:solidFill>
              </a:rPr>
              <a:t>с.Самашки</a:t>
            </a:r>
            <a:r>
              <a:rPr lang="ru-RU" sz="1300" b="1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36658" y="1536383"/>
            <a:ext cx="5274469" cy="447438"/>
          </a:xfrm>
          <a:prstGeom prst="rect">
            <a:avLst/>
          </a:prstGeom>
        </p:spPr>
        <p:txBody>
          <a:bodyPr lIns="104095" tIns="52048" rIns="104095" bIns="52048">
            <a:spAutoFit/>
          </a:bodyPr>
          <a:lstStyle/>
          <a:p>
            <a:pPr lvl="0"/>
            <a:r>
              <a:rPr lang="ru-RU" sz="1100" dirty="0" err="1">
                <a:solidFill>
                  <a:prstClr val="white"/>
                </a:solidFill>
                <a:latin typeface="Times New Roman"/>
                <a:ea typeface="Calibri"/>
              </a:rPr>
              <a:t>Дудушов</a:t>
            </a:r>
            <a:r>
              <a:rPr lang="ru-RU" sz="1100" dirty="0">
                <a:solidFill>
                  <a:prstClr val="white"/>
                </a:solidFill>
                <a:latin typeface="Times New Roman"/>
                <a:ea typeface="Calibri"/>
              </a:rPr>
              <a:t> Сайд-</a:t>
            </a:r>
            <a:r>
              <a:rPr lang="ru-RU" sz="1100" dirty="0" err="1">
                <a:solidFill>
                  <a:prstClr val="white"/>
                </a:solidFill>
                <a:latin typeface="Times New Roman"/>
                <a:ea typeface="Calibri"/>
              </a:rPr>
              <a:t>Эмин</a:t>
            </a:r>
            <a:r>
              <a:rPr lang="ru-RU" sz="1100" dirty="0">
                <a:solidFill>
                  <a:prstClr val="white"/>
                </a:solidFill>
                <a:latin typeface="Times New Roman"/>
                <a:ea typeface="Calibri"/>
              </a:rPr>
              <a:t> </a:t>
            </a:r>
            <a:r>
              <a:rPr lang="ru-RU" sz="1100" dirty="0" err="1">
                <a:solidFill>
                  <a:prstClr val="white"/>
                </a:solidFill>
                <a:latin typeface="Times New Roman"/>
                <a:ea typeface="Calibri"/>
              </a:rPr>
              <a:t>Хабибулаевич</a:t>
            </a:r>
            <a:endParaRPr lang="ru-RU" sz="1100" dirty="0">
              <a:solidFill>
                <a:prstClr val="white"/>
              </a:solidFill>
              <a:latin typeface="Times New Roman"/>
              <a:ea typeface="Calibri"/>
            </a:endParaRPr>
          </a:p>
          <a:p>
            <a:pPr lvl="0"/>
            <a:r>
              <a:rPr lang="ru-RU" sz="1100" dirty="0">
                <a:solidFill>
                  <a:prstClr val="white"/>
                </a:solidFill>
                <a:latin typeface="Times New Roman"/>
                <a:ea typeface="Calibri"/>
              </a:rPr>
              <a:t>      МБОУ «СОШ № 2  с. </a:t>
            </a:r>
            <a:r>
              <a:rPr lang="ru-RU" sz="1100" dirty="0" err="1">
                <a:solidFill>
                  <a:prstClr val="white"/>
                </a:solidFill>
                <a:latin typeface="Times New Roman"/>
                <a:ea typeface="Calibri"/>
              </a:rPr>
              <a:t>Самашки</a:t>
            </a:r>
            <a:r>
              <a:rPr lang="ru-RU" sz="1100" dirty="0">
                <a:solidFill>
                  <a:prstClr val="white"/>
                </a:solidFill>
                <a:latin typeface="Times New Roman"/>
                <a:ea typeface="Calibri"/>
              </a:rPr>
              <a:t>»</a:t>
            </a:r>
          </a:p>
        </p:txBody>
      </p:sp>
      <p:pic>
        <p:nvPicPr>
          <p:cNvPr id="9247" name="Picture 3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603" y="2002324"/>
            <a:ext cx="2349703" cy="46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53169" y="2063043"/>
            <a:ext cx="5274469" cy="447438"/>
          </a:xfrm>
          <a:prstGeom prst="rect">
            <a:avLst/>
          </a:prstGeom>
        </p:spPr>
        <p:txBody>
          <a:bodyPr lIns="104095" tIns="52048" rIns="104095" bIns="52048">
            <a:spAutoFit/>
          </a:bodyPr>
          <a:lstStyle/>
          <a:p>
            <a:pPr lvl="0"/>
            <a:r>
              <a:rPr lang="ru-RU" sz="1100" b="1" dirty="0">
                <a:solidFill>
                  <a:schemeClr val="bg1"/>
                </a:solidFill>
                <a:latin typeface="Times New Roman"/>
                <a:ea typeface="Calibri"/>
              </a:rPr>
              <a:t>                    Минаева Раиса </a:t>
            </a:r>
            <a:r>
              <a:rPr lang="ru-RU" sz="1100" b="1" dirty="0" err="1">
                <a:solidFill>
                  <a:schemeClr val="bg1"/>
                </a:solidFill>
                <a:latin typeface="Times New Roman"/>
                <a:ea typeface="Calibri"/>
              </a:rPr>
              <a:t>Супьяновна</a:t>
            </a:r>
            <a:endParaRPr lang="ru-RU" sz="1100" b="1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lvl="0"/>
            <a:r>
              <a:rPr lang="ru-RU" sz="1100" b="1" dirty="0">
                <a:solidFill>
                  <a:schemeClr val="bg1"/>
                </a:solidFill>
                <a:latin typeface="Times New Roman"/>
                <a:ea typeface="Calibri"/>
              </a:rPr>
              <a:t>                 МБОУ «СОШ № 3 с. </a:t>
            </a:r>
            <a:r>
              <a:rPr lang="ru-RU" sz="1100" b="1" dirty="0" err="1">
                <a:solidFill>
                  <a:schemeClr val="bg1"/>
                </a:solidFill>
                <a:latin typeface="Times New Roman"/>
                <a:ea typeface="Calibri"/>
              </a:rPr>
              <a:t>Самашки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506760">
            <a:off x="3997337" y="7126463"/>
            <a:ext cx="2515991" cy="275346"/>
          </a:xfrm>
          <a:prstGeom prst="rect">
            <a:avLst/>
          </a:prstGeom>
        </p:spPr>
        <p:txBody>
          <a:bodyPr wrap="square" lIns="104095" tIns="52048" rIns="104095" bIns="52048">
            <a:spAutoFit/>
          </a:bodyPr>
          <a:lstStyle/>
          <a:p>
            <a:r>
              <a:rPr lang="ru-RU" sz="1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МБОУ «СОШ № 1 с. </a:t>
            </a:r>
            <a:r>
              <a:rPr lang="ru-RU" sz="11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Закан</a:t>
            </a:r>
            <a:r>
              <a:rPr lang="ru-RU" sz="1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-Юрт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 rot="505221">
            <a:off x="4300034" y="6946662"/>
            <a:ext cx="1904726" cy="289779"/>
          </a:xfrm>
          <a:prstGeom prst="rect">
            <a:avLst/>
          </a:prstGeom>
        </p:spPr>
        <p:txBody>
          <a:bodyPr wrap="none" lIns="104095" tIns="52048" rIns="104095" bIns="52048">
            <a:spAutoFit/>
          </a:bodyPr>
          <a:lstStyle/>
          <a:p>
            <a:pPr lvl="0"/>
            <a:r>
              <a:rPr lang="ru-RU" sz="1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Кагиров</a:t>
            </a:r>
            <a:r>
              <a:rPr lang="ru-RU" sz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Руслан </a:t>
            </a:r>
            <a:r>
              <a:rPr lang="ru-RU" sz="1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Туроевич</a:t>
            </a:r>
            <a:endParaRPr lang="ru-RU" sz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42548">
            <a:off x="1068385" y="4196989"/>
            <a:ext cx="2023925" cy="289779"/>
          </a:xfrm>
          <a:prstGeom prst="rect">
            <a:avLst/>
          </a:prstGeom>
          <a:noFill/>
        </p:spPr>
        <p:txBody>
          <a:bodyPr wrap="none" lIns="104095" tIns="52048" rIns="104095" bIns="52048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Басаев Тимур Даудович  </a:t>
            </a:r>
          </a:p>
        </p:txBody>
      </p:sp>
      <p:pic>
        <p:nvPicPr>
          <p:cNvPr id="9248" name="Picture 3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058">
            <a:off x="769828" y="4358918"/>
            <a:ext cx="2335052" cy="29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4"/>
          <p:cNvSpPr>
            <a:spLocks noChangeArrowheads="1"/>
          </p:cNvSpPr>
          <p:nvPr/>
        </p:nvSpPr>
        <p:spPr bwMode="auto">
          <a:xfrm rot="16200000">
            <a:off x="1299054" y="5721071"/>
            <a:ext cx="2184045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095" tIns="52048" rIns="104095" bIns="5204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«СОШ </a:t>
            </a:r>
            <a:r>
              <a:rPr lang="ru-RU" sz="11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с.Хамбиирзи</a:t>
            </a:r>
            <a:r>
              <a:rPr lang="ru-RU" sz="11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240076">
            <a:off x="7363543" y="4070812"/>
            <a:ext cx="2085737" cy="443667"/>
          </a:xfrm>
          <a:prstGeom prst="rect">
            <a:avLst/>
          </a:prstGeom>
          <a:noFill/>
        </p:spPr>
        <p:txBody>
          <a:bodyPr wrap="none" lIns="104095" tIns="52048" rIns="104095" bIns="52048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Гунашев</a:t>
            </a:r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Лом-Али </a:t>
            </a:r>
            <a:r>
              <a:rPr lang="ru-RU" sz="11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Лачиевич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«СОШ№2с. </a:t>
            </a:r>
            <a:r>
              <a:rPr lang="ru-RU" sz="11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Закан</a:t>
            </a:r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юрт»</a:t>
            </a:r>
          </a:p>
        </p:txBody>
      </p:sp>
      <p:sp>
        <p:nvSpPr>
          <p:cNvPr id="20" name="TextBox 19"/>
          <p:cNvSpPr txBox="1"/>
          <p:nvPr/>
        </p:nvSpPr>
        <p:spPr>
          <a:xfrm rot="757951">
            <a:off x="8197763" y="6729566"/>
            <a:ext cx="2289318" cy="443667"/>
          </a:xfrm>
          <a:prstGeom prst="rect">
            <a:avLst/>
          </a:prstGeom>
          <a:noFill/>
        </p:spPr>
        <p:txBody>
          <a:bodyPr wrap="none" lIns="104095" tIns="52048" rIns="104095" bIns="52048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Хасанов </a:t>
            </a:r>
            <a:r>
              <a:rPr lang="ru-RU" sz="11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Умар</a:t>
            </a:r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Эдильсултанович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«СОШ №1 Новый-</a:t>
            </a:r>
            <a:r>
              <a:rPr lang="ru-RU" sz="11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Шарой</a:t>
            </a:r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1" name="TextBox 20"/>
          <p:cNvSpPr txBox="1"/>
          <p:nvPr/>
        </p:nvSpPr>
        <p:spPr>
          <a:xfrm rot="460235">
            <a:off x="2496482" y="6641308"/>
            <a:ext cx="2008522" cy="447438"/>
          </a:xfrm>
          <a:prstGeom prst="rect">
            <a:avLst/>
          </a:prstGeom>
          <a:noFill/>
        </p:spPr>
        <p:txBody>
          <a:bodyPr wrap="square" lIns="104095" tIns="52048" rIns="104095" bIns="52048" rtlCol="0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Эхаев</a:t>
            </a:r>
            <a:r>
              <a:rPr lang="ru-RU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Абдул-</a:t>
            </a:r>
            <a:r>
              <a:rPr lang="ru-RU" sz="1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Халим</a:t>
            </a:r>
            <a:r>
              <a:rPr lang="ru-RU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Вахаевич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832" y="4720388"/>
            <a:ext cx="1229244" cy="128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577">
            <a:off x="513281" y="5434330"/>
            <a:ext cx="1460573" cy="14090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44492" y="372007"/>
            <a:ext cx="1956324" cy="2291736"/>
          </a:xfrm>
          <a:prstGeom prst="rect">
            <a:avLst/>
          </a:prstGeom>
          <a:scene3d>
            <a:camera prst="isometricOffAxis1Right"/>
            <a:lightRig rig="balanced" dir="tr"/>
          </a:scene3d>
          <a:sp3d contourW="14605" prstMaterial="plastic">
            <a:bevelT w="50800"/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4095" tIns="52048" rIns="104095" bIns="52048" rtlCol="0" anchor="ctr"/>
          <a:lstStyle/>
          <a:p>
            <a:pPr algn="ctr"/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97950">
            <a:off x="1831771" y="2289193"/>
            <a:ext cx="504180" cy="61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8758">
            <a:off x="424876" y="565635"/>
            <a:ext cx="1659260" cy="160840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 rot="20984969">
            <a:off x="378527" y="1917256"/>
            <a:ext cx="2026703" cy="619529"/>
          </a:xfrm>
          <a:prstGeom prst="rect">
            <a:avLst/>
          </a:prstGeom>
        </p:spPr>
        <p:txBody>
          <a:bodyPr wrap="square" lIns="104095" tIns="52048" rIns="104095" bIns="52048">
            <a:spAutoFit/>
          </a:bodyPr>
          <a:lstStyle/>
          <a:p>
            <a:pPr lvl="0"/>
            <a:r>
              <a:rPr lang="ru-RU" sz="1100" dirty="0" err="1">
                <a:solidFill>
                  <a:prstClr val="white"/>
                </a:solidFill>
                <a:latin typeface="Times New Roman"/>
                <a:ea typeface="Calibri"/>
              </a:rPr>
              <a:t>Кулаева</a:t>
            </a:r>
            <a:r>
              <a:rPr lang="ru-RU" sz="1100" dirty="0">
                <a:solidFill>
                  <a:prstClr val="white"/>
                </a:solidFill>
                <a:latin typeface="Times New Roman"/>
                <a:ea typeface="Calibri"/>
              </a:rPr>
              <a:t> Луиза </a:t>
            </a:r>
            <a:r>
              <a:rPr lang="ru-RU" sz="1100" dirty="0" err="1">
                <a:solidFill>
                  <a:prstClr val="white"/>
                </a:solidFill>
                <a:latin typeface="Times New Roman"/>
                <a:ea typeface="Calibri"/>
              </a:rPr>
              <a:t>Жапаровна</a:t>
            </a:r>
            <a:endParaRPr lang="ru-RU" sz="1100" dirty="0">
              <a:solidFill>
                <a:prstClr val="white"/>
              </a:solidFill>
              <a:latin typeface="Times New Roman"/>
              <a:ea typeface="Calibri"/>
            </a:endParaRPr>
          </a:p>
          <a:p>
            <a:pPr lvl="0"/>
            <a:r>
              <a:rPr lang="ru-RU" sz="1100" dirty="0">
                <a:solidFill>
                  <a:prstClr val="white"/>
                </a:solidFill>
                <a:latin typeface="Times New Roman"/>
                <a:ea typeface="Calibri"/>
              </a:rPr>
              <a:t>    МБОУ «СОШ № 4                                   с . </a:t>
            </a:r>
            <a:r>
              <a:rPr lang="ru-RU" sz="1100" dirty="0" err="1">
                <a:solidFill>
                  <a:prstClr val="white"/>
                </a:solidFill>
                <a:latin typeface="Times New Roman"/>
                <a:ea typeface="Calibri"/>
              </a:rPr>
              <a:t>Самашки</a:t>
            </a:r>
            <a:r>
              <a:rPr lang="ru-RU" sz="1100" dirty="0">
                <a:solidFill>
                  <a:prstClr val="white"/>
                </a:solidFill>
                <a:latin typeface="Times New Roman"/>
                <a:ea typeface="Calibri"/>
              </a:rPr>
              <a:t>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45924" y="6745861"/>
            <a:ext cx="2336394" cy="619529"/>
          </a:xfrm>
          <a:prstGeom prst="rect">
            <a:avLst/>
          </a:prstGeom>
        </p:spPr>
        <p:txBody>
          <a:bodyPr wrap="square" lIns="104095" tIns="52048" rIns="104095" bIns="52048">
            <a:spAutoFit/>
          </a:bodyPr>
          <a:lstStyle/>
          <a:p>
            <a:pPr lvl="0"/>
            <a:r>
              <a:rPr lang="ru-RU" sz="1100" dirty="0">
                <a:solidFill>
                  <a:prstClr val="white"/>
                </a:solidFill>
                <a:latin typeface="Times New Roman"/>
                <a:ea typeface="Calibri"/>
              </a:rPr>
              <a:t> </a:t>
            </a:r>
            <a:r>
              <a:rPr lang="ru-RU" sz="1100" dirty="0" err="1">
                <a:solidFill>
                  <a:prstClr val="white"/>
                </a:solidFill>
                <a:latin typeface="Times New Roman"/>
                <a:ea typeface="Calibri"/>
              </a:rPr>
              <a:t>Исмаилова</a:t>
            </a:r>
            <a:r>
              <a:rPr lang="ru-RU" sz="1100" dirty="0">
                <a:solidFill>
                  <a:prstClr val="white"/>
                </a:solidFill>
                <a:latin typeface="Times New Roman"/>
                <a:ea typeface="Calibri"/>
              </a:rPr>
              <a:t> </a:t>
            </a:r>
            <a:r>
              <a:rPr lang="ru-RU" sz="1100" dirty="0" err="1">
                <a:solidFill>
                  <a:prstClr val="white"/>
                </a:solidFill>
                <a:latin typeface="Times New Roman"/>
                <a:ea typeface="Calibri"/>
              </a:rPr>
              <a:t>Амнат</a:t>
            </a:r>
            <a:endParaRPr lang="ru-RU" sz="1100" dirty="0">
              <a:solidFill>
                <a:prstClr val="white"/>
              </a:solidFill>
              <a:latin typeface="Times New Roman"/>
              <a:ea typeface="Calibri"/>
            </a:endParaRPr>
          </a:p>
          <a:p>
            <a:pPr lvl="0"/>
            <a:r>
              <a:rPr lang="ru-RU" sz="1100" dirty="0">
                <a:solidFill>
                  <a:prstClr val="white"/>
                </a:solidFill>
                <a:latin typeface="Times New Roman"/>
                <a:ea typeface="Calibri"/>
              </a:rPr>
              <a:t>     МБОУ «СОШ№2    </a:t>
            </a:r>
          </a:p>
          <a:p>
            <a:pPr lvl="0"/>
            <a:r>
              <a:rPr lang="ru-RU" sz="1100" dirty="0">
                <a:solidFill>
                  <a:prstClr val="white"/>
                </a:solidFill>
                <a:latin typeface="Times New Roman"/>
                <a:ea typeface="Calibri"/>
              </a:rPr>
              <a:t>            </a:t>
            </a:r>
            <a:r>
              <a:rPr lang="ru-RU" sz="1100" dirty="0" err="1">
                <a:solidFill>
                  <a:prstClr val="white"/>
                </a:solidFill>
                <a:latin typeface="Times New Roman"/>
                <a:ea typeface="Calibri"/>
              </a:rPr>
              <a:t>Новошарой</a:t>
            </a:r>
            <a:r>
              <a:rPr lang="ru-RU" sz="1100" dirty="0">
                <a:solidFill>
                  <a:prstClr val="white"/>
                </a:solidFill>
                <a:latin typeface="Times New Roman"/>
                <a:ea typeface="Calibri"/>
              </a:rPr>
              <a:t>»</a:t>
            </a:r>
          </a:p>
        </p:txBody>
      </p:sp>
      <p:sp>
        <p:nvSpPr>
          <p:cNvPr id="22" name="Прямоугольник 21"/>
          <p:cNvSpPr/>
          <p:nvPr/>
        </p:nvSpPr>
        <p:spPr>
          <a:xfrm rot="225333">
            <a:off x="6578718" y="5781318"/>
            <a:ext cx="2206876" cy="963711"/>
          </a:xfrm>
          <a:prstGeom prst="rect">
            <a:avLst/>
          </a:prstGeom>
        </p:spPr>
        <p:txBody>
          <a:bodyPr wrap="square" lIns="104095" tIns="52048" rIns="104095" bIns="52048">
            <a:spAutoFit/>
          </a:bodyPr>
          <a:lstStyle/>
          <a:p>
            <a:pPr lvl="0"/>
            <a:endParaRPr lang="ru-RU" sz="1100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lvl="0"/>
            <a:r>
              <a:rPr lang="ru-RU" sz="1100" dirty="0">
                <a:solidFill>
                  <a:srgbClr val="002060"/>
                </a:solidFill>
                <a:latin typeface="Times New Roman"/>
                <a:ea typeface="Calibri"/>
              </a:rPr>
              <a:t>         </a:t>
            </a:r>
            <a:r>
              <a:rPr lang="ru-RU" sz="1100" dirty="0" err="1">
                <a:solidFill>
                  <a:srgbClr val="002060"/>
                </a:solidFill>
                <a:latin typeface="Times New Roman"/>
                <a:ea typeface="Calibri"/>
              </a:rPr>
              <a:t>Сибиров</a:t>
            </a:r>
            <a:r>
              <a:rPr lang="ru-RU" sz="11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Times New Roman"/>
                <a:ea typeface="Calibri"/>
              </a:rPr>
              <a:t>Шахрани</a:t>
            </a:r>
            <a:endParaRPr lang="ru-RU" sz="1100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lvl="0"/>
            <a:r>
              <a:rPr lang="ru-RU" sz="1100" dirty="0">
                <a:solidFill>
                  <a:srgbClr val="002060"/>
                </a:solidFill>
                <a:latin typeface="Times New Roman"/>
                <a:ea typeface="Calibri"/>
              </a:rPr>
              <a:t>                 </a:t>
            </a:r>
            <a:r>
              <a:rPr lang="ru-RU" sz="1100" dirty="0" err="1">
                <a:solidFill>
                  <a:srgbClr val="002060"/>
                </a:solidFill>
                <a:latin typeface="Times New Roman"/>
                <a:ea typeface="Calibri"/>
              </a:rPr>
              <a:t>Умарович</a:t>
            </a:r>
            <a:endParaRPr lang="ru-RU" sz="1100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lvl="0"/>
            <a:r>
              <a:rPr lang="ru-RU" sz="1100" dirty="0">
                <a:solidFill>
                  <a:srgbClr val="002060"/>
                </a:solidFill>
                <a:latin typeface="Times New Roman"/>
                <a:ea typeface="Calibri"/>
              </a:rPr>
              <a:t>   МБОУ «СОШ № 1</a:t>
            </a:r>
          </a:p>
          <a:p>
            <a:pPr lvl="0"/>
            <a:r>
              <a:rPr lang="ru-RU" sz="1100" dirty="0">
                <a:solidFill>
                  <a:srgbClr val="002060"/>
                </a:solidFill>
                <a:latin typeface="Times New Roman"/>
                <a:ea typeface="Calibri"/>
              </a:rPr>
              <a:t>                 с. </a:t>
            </a:r>
            <a:r>
              <a:rPr lang="ru-RU" sz="1100" dirty="0" err="1">
                <a:solidFill>
                  <a:srgbClr val="002060"/>
                </a:solidFill>
                <a:latin typeface="Times New Roman"/>
                <a:ea typeface="Calibri"/>
              </a:rPr>
              <a:t>Шаами</a:t>
            </a:r>
            <a:r>
              <a:rPr lang="ru-RU" sz="1100" dirty="0">
                <a:solidFill>
                  <a:srgbClr val="002060"/>
                </a:solidFill>
                <a:latin typeface="Times New Roman"/>
                <a:ea typeface="Calibri"/>
              </a:rPr>
              <a:t> юрт»</a:t>
            </a:r>
          </a:p>
        </p:txBody>
      </p:sp>
    </p:spTree>
    <p:extLst>
      <p:ext uri="{BB962C8B-B14F-4D97-AF65-F5344CB8AC3E}">
        <p14:creationId xmlns:p14="http://schemas.microsoft.com/office/powerpoint/2010/main" val="9538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85119" y="6894580"/>
            <a:ext cx="3073654" cy="5918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4095" tIns="52048" rIns="104095" bIns="52048"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8" y="613582"/>
            <a:ext cx="4896005" cy="418733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71330" y="1579889"/>
            <a:ext cx="4236658" cy="459056"/>
          </a:xfrm>
          <a:prstGeom prst="rect">
            <a:avLst/>
          </a:prstGeom>
        </p:spPr>
        <p:txBody>
          <a:bodyPr wrap="square" lIns="104095" tIns="52048" rIns="104095" bIns="52048">
            <a:spAutoFit/>
          </a:bodyPr>
          <a:lstStyle/>
          <a:p>
            <a:pPr lvl="0"/>
            <a:r>
              <a:rPr lang="ru-RU" sz="2300" b="1" i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Минаева Раиса </a:t>
            </a:r>
            <a:r>
              <a:rPr lang="ru-RU" sz="2300" b="1" i="1" dirty="0" err="1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Супьяновна</a:t>
            </a:r>
            <a:r>
              <a:rPr lang="ru-RU" sz="2300" b="1" i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05544" y="564107"/>
            <a:ext cx="4153229" cy="722784"/>
          </a:xfrm>
          <a:prstGeom prst="rect">
            <a:avLst/>
          </a:prstGeom>
          <a:noFill/>
        </p:spPr>
        <p:txBody>
          <a:bodyPr wrap="square" lIns="104095" tIns="52048" rIns="104095" bIns="52048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        ПРЕДСЕДАТЕЛЬ ПРОФСОЮЗНОЙ   ОРГАНИЗАЦИИ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20545" y="1177261"/>
            <a:ext cx="3489013" cy="413019"/>
          </a:xfrm>
          <a:prstGeom prst="rect">
            <a:avLst/>
          </a:prstGeom>
        </p:spPr>
        <p:txBody>
          <a:bodyPr wrap="square" lIns="104095" tIns="52048" rIns="104095" bIns="52048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Monotype Corsiva" pitchFamily="66" charset="0"/>
                <a:ea typeface="Calibri"/>
              </a:rPr>
              <a:t>МБОУ «СОШ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ea typeface="Calibri"/>
              </a:rPr>
              <a:t> №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  <a:ea typeface="Calibri"/>
              </a:rPr>
              <a:t>3 с.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  <a:ea typeface="Calibri"/>
              </a:rPr>
              <a:t>Самашки</a:t>
            </a:r>
            <a:endParaRPr lang="ru-RU" sz="4600" b="1" dirty="0">
              <a:solidFill>
                <a:prstClr val="black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541" y="2529310"/>
            <a:ext cx="5067376" cy="2202768"/>
          </a:xfrm>
          <a:prstGeom prst="rect">
            <a:avLst/>
          </a:prstGeom>
          <a:noFill/>
        </p:spPr>
        <p:txBody>
          <a:bodyPr wrap="square" lIns="104095" tIns="52048" rIns="104095" bIns="52048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Дата рождения: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16.03.65г.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Занимаемое должность: учитель математики</a:t>
            </a:r>
          </a:p>
          <a:p>
            <a:endParaRPr lang="ru-RU" sz="1600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Образование: высшее</a:t>
            </a:r>
          </a:p>
          <a:p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Категория: первое 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90582" y="5364594"/>
            <a:ext cx="5274469" cy="1520885"/>
          </a:xfrm>
          <a:prstGeom prst="rect">
            <a:avLst/>
          </a:prstGeom>
        </p:spPr>
        <p:txBody>
          <a:bodyPr lIns="104095" tIns="52048" rIns="104095" bIns="52048">
            <a:spAutoFit/>
          </a:bodyPr>
          <a:lstStyle/>
          <a:p>
            <a:r>
              <a:rPr lang="ru-RU" sz="2300" b="1" dirty="0">
                <a:solidFill>
                  <a:srgbClr val="000099"/>
                </a:solidFill>
                <a:latin typeface="Arial"/>
              </a:rPr>
              <a:t>В профсоюз вступила я, </a:t>
            </a:r>
            <a:r>
              <a:rPr lang="ru-RU" sz="2300" b="1" dirty="0"/>
              <a:t/>
            </a:r>
            <a:br>
              <a:rPr lang="ru-RU" sz="2300" b="1" dirty="0"/>
            </a:br>
            <a:r>
              <a:rPr lang="ru-RU" sz="2300" b="1" dirty="0">
                <a:solidFill>
                  <a:srgbClr val="000099"/>
                </a:solidFill>
                <a:latin typeface="Arial"/>
              </a:rPr>
              <a:t>Теперь живу, не сетую, </a:t>
            </a:r>
            <a:r>
              <a:rPr lang="ru-RU" sz="2300" b="1" dirty="0"/>
              <a:t/>
            </a:r>
            <a:br>
              <a:rPr lang="ru-RU" sz="2300" b="1" dirty="0"/>
            </a:br>
            <a:r>
              <a:rPr lang="ru-RU" sz="2300" b="1" dirty="0">
                <a:solidFill>
                  <a:srgbClr val="000099"/>
                </a:solidFill>
                <a:latin typeface="Arial"/>
              </a:rPr>
              <a:t>И тебе советую! </a:t>
            </a:r>
            <a:r>
              <a:rPr lang="ru-RU" sz="2300" b="1" dirty="0"/>
              <a:t/>
            </a:r>
            <a:br>
              <a:rPr lang="ru-RU" sz="2300" b="1" dirty="0"/>
            </a:br>
            <a:endParaRPr lang="ru-RU" sz="23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89938" y="6983974"/>
            <a:ext cx="2435894" cy="413019"/>
          </a:xfrm>
          <a:prstGeom prst="rect">
            <a:avLst/>
          </a:prstGeom>
        </p:spPr>
        <p:txBody>
          <a:bodyPr wrap="none" lIns="104095" tIns="52048" rIns="104095" bIns="52048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</a:rPr>
              <a:t>leila.05.55@mail.ru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4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sovet.su/_ld/373/093126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2" y="-30622"/>
            <a:ext cx="10548938" cy="767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09895" y="776580"/>
            <a:ext cx="5399663" cy="722784"/>
          </a:xfrm>
          <a:prstGeom prst="rect">
            <a:avLst/>
          </a:prstGeom>
        </p:spPr>
        <p:txBody>
          <a:bodyPr wrap="square" lIns="104095" tIns="52048" rIns="104095" bIns="52048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                                  ПРЕДСЕДАТЕЛЬ                                                       </a:t>
            </a:r>
          </a:p>
          <a:p>
            <a:r>
              <a:rPr lang="ru-RU" b="1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                  ПРОФСОЮЗНОЙ   ОРГАНИЗАЦИИ                           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91398" y="1338312"/>
            <a:ext cx="5339127" cy="413019"/>
          </a:xfrm>
          <a:prstGeom prst="rect">
            <a:avLst/>
          </a:prstGeom>
        </p:spPr>
        <p:txBody>
          <a:bodyPr wrap="square" lIns="104095" tIns="52048" rIns="104095" bIns="52048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ea typeface="Calibri"/>
              </a:rPr>
              <a:t>                  </a:t>
            </a: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  <a:ea typeface="Calibri"/>
              </a:rPr>
              <a:t>МБОУ </a:t>
            </a:r>
            <a:r>
              <a:rPr lang="ru-RU" b="1" dirty="0">
                <a:solidFill>
                  <a:srgbClr val="0070C0"/>
                </a:solidFill>
                <a:latin typeface="Monotype Corsiva" pitchFamily="66" charset="0"/>
                <a:ea typeface="Calibri"/>
              </a:rPr>
              <a:t>«СОШ  № </a:t>
            </a: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  <a:ea typeface="Calibri"/>
              </a:rPr>
              <a:t>2с</a:t>
            </a:r>
            <a:r>
              <a:rPr lang="ru-RU" b="1" dirty="0">
                <a:solidFill>
                  <a:srgbClr val="0070C0"/>
                </a:solidFill>
                <a:latin typeface="Monotype Corsiva" pitchFamily="66" charset="0"/>
                <a:ea typeface="Calibri"/>
              </a:rPr>
              <a:t>. </a:t>
            </a:r>
            <a:r>
              <a:rPr lang="ru-RU" b="1" dirty="0" err="1" smtClean="0">
                <a:solidFill>
                  <a:srgbClr val="0070C0"/>
                </a:solidFill>
                <a:latin typeface="Monotype Corsiva" pitchFamily="66" charset="0"/>
                <a:ea typeface="Calibri"/>
              </a:rPr>
              <a:t>Самашки</a:t>
            </a: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  <a:ea typeface="Calibri"/>
              </a:rPr>
              <a:t>          </a:t>
            </a:r>
            <a:endParaRPr lang="ru-RU" sz="4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44" y="776580"/>
            <a:ext cx="4342654" cy="3760633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9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70336" y="2322438"/>
            <a:ext cx="5357541" cy="1336219"/>
          </a:xfrm>
          <a:prstGeom prst="rect">
            <a:avLst/>
          </a:prstGeom>
        </p:spPr>
        <p:txBody>
          <a:bodyPr wrap="square" lIns="104095" tIns="52048" rIns="104095" bIns="52048">
            <a:spAutoFit/>
          </a:bodyPr>
          <a:lstStyle/>
          <a:p>
            <a:pPr lvl="0"/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Дата рождения: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27.07.68г.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Занимаемое должность: </a:t>
            </a:r>
            <a:r>
              <a:rPr lang="ru-RU" dirty="0">
                <a:solidFill>
                  <a:srgbClr val="0070C0"/>
                </a:solidFill>
                <a:latin typeface="Monotype Corsiva" pitchFamily="66" charset="0"/>
              </a:rPr>
              <a:t>учитель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математики</a:t>
            </a:r>
            <a:endParaRPr lang="ru-RU" sz="1600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Образование: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высшее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Категория: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без категории</a:t>
            </a: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4163" y="5058724"/>
            <a:ext cx="6458534" cy="1755331"/>
          </a:xfrm>
          <a:prstGeom prst="rect">
            <a:avLst/>
          </a:prstGeom>
        </p:spPr>
        <p:txBody>
          <a:bodyPr wrap="square" lIns="104095" tIns="52048" rIns="104095" bIns="52048">
            <a:spAutoFit/>
          </a:bodyPr>
          <a:lstStyle/>
          <a:p>
            <a:r>
              <a:rPr lang="ru-RU" sz="2700" b="1" dirty="0">
                <a:solidFill>
                  <a:srgbClr val="0070C0"/>
                </a:solidFill>
                <a:latin typeface="Arial"/>
              </a:rPr>
              <a:t>Профсоюз – это лихо!</a:t>
            </a:r>
            <a:endParaRPr lang="ru-RU" sz="2700" dirty="0">
              <a:solidFill>
                <a:srgbClr val="0070C0"/>
              </a:solidFill>
              <a:latin typeface="Arial"/>
            </a:endParaRPr>
          </a:p>
          <a:p>
            <a:r>
              <a:rPr lang="ru-RU" sz="2700" b="1" dirty="0">
                <a:solidFill>
                  <a:srgbClr val="0070C0"/>
                </a:solidFill>
                <a:latin typeface="Arial"/>
              </a:rPr>
              <a:t>Здесь не отсидишься тихо!</a:t>
            </a:r>
            <a:endParaRPr lang="ru-RU" sz="2700" dirty="0">
              <a:solidFill>
                <a:srgbClr val="0070C0"/>
              </a:solidFill>
              <a:latin typeface="Arial"/>
            </a:endParaRPr>
          </a:p>
          <a:p>
            <a:r>
              <a:rPr lang="ru-RU" sz="2700" b="1" dirty="0">
                <a:solidFill>
                  <a:srgbClr val="0070C0"/>
                </a:solidFill>
                <a:latin typeface="Arial"/>
              </a:rPr>
              <a:t>Много дел мы Вам предложим.</a:t>
            </a:r>
            <a:endParaRPr lang="ru-RU" sz="2700" dirty="0">
              <a:solidFill>
                <a:srgbClr val="0070C0"/>
              </a:solidFill>
              <a:latin typeface="Arial"/>
            </a:endParaRPr>
          </a:p>
          <a:p>
            <a:r>
              <a:rPr lang="ru-RU" sz="2700" b="1" dirty="0">
                <a:solidFill>
                  <a:srgbClr val="0070C0"/>
                </a:solidFill>
                <a:latin typeface="Arial"/>
              </a:rPr>
              <a:t>Не сумеете – поможем!</a:t>
            </a:r>
            <a:endParaRPr lang="ru-RU" sz="270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6591" y="1740941"/>
            <a:ext cx="4278358" cy="412889"/>
          </a:xfrm>
          <a:prstGeom prst="rect">
            <a:avLst/>
          </a:prstGeom>
          <a:noFill/>
        </p:spPr>
        <p:txBody>
          <a:bodyPr wrap="square" lIns="104095" tIns="52048" rIns="104095" bIns="52048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             </a:t>
            </a:r>
            <a:r>
              <a:rPr lang="ru-RU" dirty="0" err="1" smtClean="0">
                <a:solidFill>
                  <a:srgbClr val="0070C0"/>
                </a:solidFill>
                <a:latin typeface="Monotype Corsiva" pitchFamily="66" charset="0"/>
              </a:rPr>
              <a:t>Дудушов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 Сайд-Амин </a:t>
            </a:r>
            <a:r>
              <a:rPr lang="ru-RU" dirty="0" err="1" smtClean="0">
                <a:solidFill>
                  <a:srgbClr val="0070C0"/>
                </a:solidFill>
                <a:latin typeface="Monotype Corsiva" pitchFamily="66" charset="0"/>
              </a:rPr>
              <a:t>Хабибулаевич</a:t>
            </a: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32753" y="6401035"/>
            <a:ext cx="1902188" cy="413019"/>
          </a:xfrm>
          <a:prstGeom prst="rect">
            <a:avLst/>
          </a:prstGeom>
        </p:spPr>
        <p:txBody>
          <a:bodyPr wrap="none" lIns="104095" tIns="52048" rIns="104095" bIns="52048">
            <a:spAutoFit/>
          </a:bodyPr>
          <a:lstStyle/>
          <a:p>
            <a:r>
              <a:rPr lang="en-US" dirty="0">
                <a:latin typeface="Calibri"/>
                <a:ea typeface="Calibri"/>
                <a:cs typeface="Times New Roman"/>
              </a:rPr>
              <a:t>SAYD</a:t>
            </a:r>
            <a:r>
              <a:rPr lang="ru-RU" dirty="0">
                <a:latin typeface="Calibri"/>
                <a:ea typeface="Calibri"/>
                <a:cs typeface="Times New Roman"/>
              </a:rPr>
              <a:t>27071968</a:t>
            </a:r>
            <a:r>
              <a:rPr lang="ru-RU" b="1" dirty="0">
                <a:latin typeface="Calibri"/>
                <a:ea typeface="Calibri"/>
                <a:cs typeface="Times New Roman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62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vitppt.com.ua/images/53/52417/960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548939" cy="766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85" y="637325"/>
            <a:ext cx="3481368" cy="3663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40612" y="1219475"/>
            <a:ext cx="5274469" cy="722784"/>
          </a:xfrm>
          <a:prstGeom prst="rect">
            <a:avLst/>
          </a:prstGeom>
        </p:spPr>
        <p:txBody>
          <a:bodyPr lIns="104095" tIns="52048" rIns="104095" bIns="52048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       ПРЕДСЕДАТЕЛЬ 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ПРОФСОЮЗНОЙ  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ОРГАНИЗАЦИИ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72900" y="1821466"/>
            <a:ext cx="3471502" cy="413019"/>
          </a:xfrm>
          <a:prstGeom prst="rect">
            <a:avLst/>
          </a:prstGeom>
        </p:spPr>
        <p:txBody>
          <a:bodyPr wrap="none" lIns="104095" tIns="52048" rIns="104095" bIns="52048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Monotype Corsiva" pitchFamily="66" charset="0"/>
                <a:ea typeface="Calibri"/>
              </a:rPr>
              <a:t>МБОУ «СОШ  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ea typeface="Calibri"/>
              </a:rPr>
              <a:t>с. Новый-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  <a:ea typeface="Calibri"/>
              </a:rPr>
              <a:t>Шарой</a:t>
            </a:r>
            <a:endParaRPr lang="ru-RU" sz="4600" b="1" dirty="0">
              <a:solidFill>
                <a:prstClr val="black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78602" y="2626722"/>
            <a:ext cx="6375462" cy="2202768"/>
          </a:xfrm>
          <a:prstGeom prst="rect">
            <a:avLst/>
          </a:prstGeom>
        </p:spPr>
        <p:txBody>
          <a:bodyPr wrap="square" lIns="104095" tIns="52048" rIns="104095" bIns="52048">
            <a:spAutoFit/>
          </a:bodyPr>
          <a:lstStyle/>
          <a:p>
            <a:pPr lvl="0"/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Дата рождения: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20.02.63г</a:t>
            </a:r>
            <a:r>
              <a:rPr lang="ru-RU" dirty="0">
                <a:solidFill>
                  <a:srgbClr val="0070C0"/>
                </a:solidFill>
                <a:latin typeface="Monotype Corsiva" pitchFamily="66" charset="0"/>
              </a:rPr>
              <a:t>.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Занимаемое должность: учитель математики</a:t>
            </a:r>
          </a:p>
          <a:p>
            <a:pPr lvl="0"/>
            <a:endParaRPr lang="ru-RU" sz="1600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Образование: высшее</a:t>
            </a:r>
          </a:p>
          <a:p>
            <a:pPr lvl="0"/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Категория: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без категории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30245" y="5284068"/>
            <a:ext cx="5274469" cy="1652077"/>
          </a:xfrm>
          <a:prstGeom prst="rect">
            <a:avLst/>
          </a:prstGeom>
        </p:spPr>
        <p:txBody>
          <a:bodyPr lIns="104095" tIns="52048" rIns="104095" bIns="52048">
            <a:spAutoFit/>
          </a:bodyPr>
          <a:lstStyle/>
          <a:p>
            <a:r>
              <a:rPr lang="ru-RU" b="1" dirty="0">
                <a:solidFill>
                  <a:srgbClr val="000099"/>
                </a:solidFill>
                <a:latin typeface="Arial"/>
              </a:rPr>
              <a:t>Если что тебя тревожит, 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99"/>
                </a:solidFill>
                <a:latin typeface="Arial"/>
              </a:rPr>
              <a:t>Профсоюз всегда поможет, 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99"/>
                </a:solidFill>
                <a:latin typeface="Arial"/>
              </a:rPr>
              <a:t>Обратит внимание 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99"/>
                </a:solidFill>
                <a:latin typeface="Arial"/>
              </a:rPr>
              <a:t>На твои страдания! 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74418" y="6523125"/>
            <a:ext cx="2143706" cy="413019"/>
          </a:xfrm>
          <a:prstGeom prst="rect">
            <a:avLst/>
          </a:prstGeom>
        </p:spPr>
        <p:txBody>
          <a:bodyPr wrap="none" lIns="104095" tIns="52048" rIns="104095" bIns="52048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/>
                <a:ea typeface="Calibri"/>
                <a:cs typeface="Aharoni" pitchFamily="2" charset="-79"/>
                <a:hlinkClick r:id="rId4"/>
              </a:rPr>
              <a:t>hsaroi@mail.ru</a:t>
            </a:r>
            <a:endParaRPr lang="ru-RU" b="1" dirty="0">
              <a:solidFill>
                <a:schemeClr val="bg2">
                  <a:lumMod val="10000"/>
                </a:schemeClr>
              </a:solidFill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3346" y="2063272"/>
            <a:ext cx="2930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Исмаилова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Амнат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Бокаевна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2-tub-ru.yandex.net/i?id=07e4470ef3588fd89a8320afd8820df3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71"/>
            <a:ext cx="10527500" cy="7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67" y="1338312"/>
            <a:ext cx="3976271" cy="4347900"/>
          </a:xfrm>
          <a:prstGeom prst="roundRect">
            <a:avLst>
              <a:gd name="adj" fmla="val 16667"/>
            </a:avLst>
          </a:prstGeom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67376" y="1901992"/>
            <a:ext cx="5191397" cy="1032548"/>
          </a:xfrm>
          <a:prstGeom prst="rect">
            <a:avLst/>
          </a:prstGeom>
        </p:spPr>
        <p:txBody>
          <a:bodyPr wrap="square" lIns="104095" tIns="52048" rIns="104095" bIns="52048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    ПРЕДСЕДАТЕЛЬ 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ПРОФСОЮЗНОЙ  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ОРГАНИЗАЦИИ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МБОУ «СОШ  № 1 с.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Закан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-Юрт »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67376" y="3109876"/>
            <a:ext cx="5274469" cy="2202768"/>
          </a:xfrm>
          <a:prstGeom prst="rect">
            <a:avLst/>
          </a:prstGeom>
        </p:spPr>
        <p:txBody>
          <a:bodyPr lIns="104095" tIns="52048" rIns="104095" bIns="52048">
            <a:spAutoFit/>
          </a:bodyPr>
          <a:lstStyle/>
          <a:p>
            <a:pPr lvl="0"/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Дата рождения: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21.01.88г</a:t>
            </a:r>
            <a:r>
              <a:rPr lang="ru-RU" dirty="0">
                <a:solidFill>
                  <a:srgbClr val="0070C0"/>
                </a:solidFill>
                <a:latin typeface="Monotype Corsiva" pitchFamily="66" charset="0"/>
              </a:rPr>
              <a:t>.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Занимаемое должность: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ОБЖ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endParaRPr lang="ru-RU" sz="1600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Образование: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среднее техническое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Категория: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без категории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2967" y="5732204"/>
            <a:ext cx="5274469" cy="1342312"/>
          </a:xfrm>
          <a:prstGeom prst="rect">
            <a:avLst/>
          </a:prstGeom>
        </p:spPr>
        <p:txBody>
          <a:bodyPr lIns="104095" tIns="52048" rIns="104095" bIns="52048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  <a:latin typeface="Times New Roman"/>
              </a:rPr>
              <a:t>Если хочешь ты путевку,</a:t>
            </a:r>
            <a:endParaRPr lang="ru-RU" sz="1300" b="1" dirty="0">
              <a:solidFill>
                <a:srgbClr val="000000"/>
              </a:solidFill>
              <a:latin typeface="Times New Roman"/>
            </a:endParaRPr>
          </a:p>
          <a:p>
            <a:r>
              <a:rPr lang="ru-RU" b="1" dirty="0">
                <a:solidFill>
                  <a:srgbClr val="0000FF"/>
                </a:solidFill>
                <a:latin typeface="Times New Roman"/>
              </a:rPr>
              <a:t>Если стало трудно жить</a:t>
            </a:r>
            <a:endParaRPr lang="ru-RU" sz="1300" b="1" dirty="0">
              <a:solidFill>
                <a:srgbClr val="000000"/>
              </a:solidFill>
              <a:latin typeface="Times New Roman"/>
            </a:endParaRPr>
          </a:p>
          <a:p>
            <a:r>
              <a:rPr lang="ru-RU" b="1" dirty="0">
                <a:solidFill>
                  <a:srgbClr val="0000FF"/>
                </a:solidFill>
                <a:latin typeface="Times New Roman"/>
              </a:rPr>
              <a:t>Ты подумай, не пора ли</a:t>
            </a:r>
            <a:endParaRPr lang="ru-RU" sz="1300" b="1" dirty="0">
              <a:solidFill>
                <a:srgbClr val="000000"/>
              </a:solidFill>
              <a:latin typeface="Times New Roman"/>
            </a:endParaRPr>
          </a:p>
          <a:p>
            <a:r>
              <a:rPr lang="ru-RU" b="1" dirty="0">
                <a:solidFill>
                  <a:srgbClr val="0000FF"/>
                </a:solidFill>
                <a:latin typeface="Times New Roman"/>
              </a:rPr>
              <a:t>В профсоюз тебе вступить!</a:t>
            </a:r>
            <a:endParaRPr lang="ru-RU" sz="13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01648" y="6670445"/>
            <a:ext cx="1485874" cy="413019"/>
          </a:xfrm>
          <a:prstGeom prst="rect">
            <a:avLst/>
          </a:prstGeom>
        </p:spPr>
        <p:txBody>
          <a:bodyPr wrap="none" lIns="104095" tIns="52048" rIns="104095" bIns="52048">
            <a:spAutoFit/>
          </a:bodyPr>
          <a:lstStyle/>
          <a:p>
            <a:r>
              <a:rPr lang="ru-RU" dirty="0" err="1" smtClean="0">
                <a:latin typeface="Calibri"/>
                <a:ea typeface="Calibri"/>
                <a:cs typeface="Times New Roman"/>
              </a:rPr>
              <a:t>ali_gunasev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34509" y="2786836"/>
            <a:ext cx="2719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Кагиров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Руслан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Туроевич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0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2-tub-ru.yandex.net/i?id=07e4470ef3588fd89a8320afd8820df3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8" y="-25673"/>
            <a:ext cx="10527500" cy="76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18" y="1418838"/>
            <a:ext cx="3846340" cy="3985575"/>
          </a:xfrm>
          <a:prstGeom prst="roundRect">
            <a:avLst>
              <a:gd name="adj" fmla="val 16667"/>
            </a:avLst>
          </a:prstGeom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25254" y="3109876"/>
            <a:ext cx="5274469" cy="2202768"/>
          </a:xfrm>
          <a:prstGeom prst="rect">
            <a:avLst/>
          </a:prstGeom>
        </p:spPr>
        <p:txBody>
          <a:bodyPr lIns="104095" tIns="52048" rIns="104095" bIns="52048">
            <a:spAutoFit/>
          </a:bodyPr>
          <a:lstStyle/>
          <a:p>
            <a:pPr lvl="0"/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Дата рождения: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21.01.66г</a:t>
            </a:r>
            <a:r>
              <a:rPr lang="ru-RU" dirty="0">
                <a:solidFill>
                  <a:srgbClr val="0070C0"/>
                </a:solidFill>
                <a:latin typeface="Monotype Corsiva" pitchFamily="66" charset="0"/>
              </a:rPr>
              <a:t>.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Занимаемое должность: учитель математики</a:t>
            </a:r>
          </a:p>
          <a:p>
            <a:pPr lvl="0"/>
            <a:endParaRPr lang="ru-RU" sz="1600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Образование: высшее</a:t>
            </a:r>
          </a:p>
          <a:p>
            <a:pPr lvl="0"/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Категория: первое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25254" y="1821466"/>
            <a:ext cx="5274469" cy="1032548"/>
          </a:xfrm>
          <a:prstGeom prst="rect">
            <a:avLst/>
          </a:prstGeom>
        </p:spPr>
        <p:txBody>
          <a:bodyPr lIns="104095" tIns="52048" rIns="104095" bIns="52048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      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ПРЕДСЕДАТЕЛЬ 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ПРОФСОЮЗНОЙ  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ОРГАНИЗАЦИИ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МБОУ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«СОШ 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с.  Давыденко»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80747" y="5525644"/>
            <a:ext cx="5274469" cy="1652077"/>
          </a:xfrm>
          <a:prstGeom prst="rect">
            <a:avLst/>
          </a:prstGeom>
        </p:spPr>
        <p:txBody>
          <a:bodyPr lIns="104095" tIns="52048" rIns="104095" bIns="52048">
            <a:spAutoFit/>
          </a:bodyPr>
          <a:lstStyle/>
          <a:p>
            <a:r>
              <a:rPr lang="ru-RU" b="1" dirty="0">
                <a:solidFill>
                  <a:srgbClr val="000099"/>
                </a:solidFill>
                <a:latin typeface="Arial"/>
              </a:rPr>
              <a:t>И зарплату повышает, 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99"/>
                </a:solidFill>
                <a:latin typeface="Arial"/>
              </a:rPr>
              <a:t>И путевками снабжает, 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99"/>
                </a:solidFill>
                <a:latin typeface="Arial"/>
              </a:rPr>
              <a:t>И всегда готов скорей 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99"/>
                </a:solidFill>
                <a:latin typeface="Arial"/>
              </a:rPr>
              <a:t>Защищать права людей! 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66622" y="6686013"/>
            <a:ext cx="2284252" cy="413019"/>
          </a:xfrm>
          <a:prstGeom prst="rect">
            <a:avLst/>
          </a:prstGeom>
        </p:spPr>
        <p:txBody>
          <a:bodyPr wrap="none" lIns="104095" tIns="52048" rIns="104095" bIns="52048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</a:rPr>
              <a:t>davidenkossh2007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22003" y="2709766"/>
            <a:ext cx="3294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Хасанов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Умар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Эдильсултанович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82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.bp.blogspot.com/-Avw2C5vTUSE/T72ngkveUnI/AAAAAAAAAO8/Bw0iPUKRCEI/s1600/ppt-blue+wav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5" y="0"/>
            <a:ext cx="10516845" cy="766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56" y="1096735"/>
            <a:ext cx="4485875" cy="3951095"/>
          </a:xfrm>
          <a:prstGeom prst="roundRect">
            <a:avLst>
              <a:gd name="adj" fmla="val 16667"/>
            </a:avLst>
          </a:prstGeom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83701" y="2898502"/>
            <a:ext cx="5274469" cy="1643995"/>
          </a:xfrm>
          <a:prstGeom prst="rect">
            <a:avLst/>
          </a:prstGeom>
        </p:spPr>
        <p:txBody>
          <a:bodyPr lIns="104095" tIns="52048" rIns="104095" bIns="52048">
            <a:spAutoFit/>
          </a:bodyPr>
          <a:lstStyle/>
          <a:p>
            <a:pPr lvl="0"/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Дата 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рождения: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21.07.88.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Занимаемое должность: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зам.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дир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. по ИКТ</a:t>
            </a:r>
            <a:endParaRPr lang="ru-RU" sz="1600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Образование: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высшее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Категория: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без категории 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9747" y="1344521"/>
            <a:ext cx="5274469" cy="1643995"/>
          </a:xfrm>
          <a:prstGeom prst="rect">
            <a:avLst/>
          </a:prstGeom>
        </p:spPr>
        <p:txBody>
          <a:bodyPr lIns="104095" tIns="52048" rIns="104095" bIns="52048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ПРЕДСЕДАТЕЛЬ 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    ПРОФСОЮЗНОЙ  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ОРГАНИЗАЦИИ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МБОУ «ООШ  Новый-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Шарой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»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Басаев Тимур Даудович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97676" y="5606171"/>
            <a:ext cx="5274469" cy="1520885"/>
          </a:xfrm>
          <a:prstGeom prst="rect">
            <a:avLst/>
          </a:prstGeom>
        </p:spPr>
        <p:txBody>
          <a:bodyPr lIns="104095" tIns="52048" rIns="104095" bIns="52048">
            <a:spAutoFit/>
          </a:bodyPr>
          <a:lstStyle/>
          <a:p>
            <a:r>
              <a:rPr lang="ru-RU" sz="2300" b="1" dirty="0">
                <a:solidFill>
                  <a:srgbClr val="0070C0"/>
                </a:solidFill>
                <a:latin typeface="Times New Roman"/>
              </a:rPr>
              <a:t>Профсоюз с нами целый век </a:t>
            </a:r>
            <a:br>
              <a:rPr lang="ru-RU" sz="2300" b="1" dirty="0">
                <a:solidFill>
                  <a:srgbClr val="0070C0"/>
                </a:solidFill>
                <a:latin typeface="Times New Roman"/>
              </a:rPr>
            </a:br>
            <a:r>
              <a:rPr lang="ru-RU" sz="2300" b="1" dirty="0">
                <a:solidFill>
                  <a:srgbClr val="0070C0"/>
                </a:solidFill>
                <a:latin typeface="Times New Roman"/>
              </a:rPr>
              <a:t>Трудовых и нелегких буден, </a:t>
            </a:r>
            <a:br>
              <a:rPr lang="ru-RU" sz="2300" b="1" dirty="0">
                <a:solidFill>
                  <a:srgbClr val="0070C0"/>
                </a:solidFill>
                <a:latin typeface="Times New Roman"/>
              </a:rPr>
            </a:br>
            <a:r>
              <a:rPr lang="ru-RU" sz="2300" b="1" dirty="0">
                <a:solidFill>
                  <a:srgbClr val="0070C0"/>
                </a:solidFill>
                <a:latin typeface="Times New Roman"/>
              </a:rPr>
              <a:t>Чтоб достаток имел человек, </a:t>
            </a:r>
            <a:br>
              <a:rPr lang="ru-RU" sz="2300" b="1" dirty="0">
                <a:solidFill>
                  <a:srgbClr val="0070C0"/>
                </a:solidFill>
                <a:latin typeface="Times New Roman"/>
              </a:rPr>
            </a:br>
            <a:r>
              <a:rPr lang="ru-RU" sz="2300" b="1" dirty="0">
                <a:solidFill>
                  <a:srgbClr val="0070C0"/>
                </a:solidFill>
                <a:latin typeface="Times New Roman"/>
              </a:rPr>
              <a:t>И счастливее стали люди. </a:t>
            </a:r>
            <a:endParaRPr lang="ru-RU" sz="1400" b="1" dirty="0">
              <a:solidFill>
                <a:srgbClr val="0070C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247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.bp.blogspot.com/-Avw2C5vTUSE/T72ngkveUnI/AAAAAAAAAO8/Bw0iPUKRCEI/s1600/ppt-blue+wav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56"/>
            <a:ext cx="10516845" cy="766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10" y="1184112"/>
            <a:ext cx="3670123" cy="3777853"/>
          </a:xfrm>
          <a:prstGeom prst="roundRect">
            <a:avLst>
              <a:gd name="adj" fmla="val 16667"/>
            </a:avLst>
          </a:prstGeom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72297" y="2716989"/>
            <a:ext cx="5300841" cy="1961840"/>
          </a:xfrm>
          <a:prstGeom prst="rect">
            <a:avLst/>
          </a:prstGeom>
        </p:spPr>
        <p:txBody>
          <a:bodyPr wrap="square" lIns="104095" tIns="52048" rIns="104095" bIns="52048">
            <a:spAutoFit/>
          </a:bodyPr>
          <a:lstStyle/>
          <a:p>
            <a:pPr lvl="0"/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Дата 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рождения: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21.08.94г.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Занимаемое должность: </a:t>
            </a:r>
            <a:r>
              <a:rPr lang="ru-RU" dirty="0">
                <a:solidFill>
                  <a:srgbClr val="0070C0"/>
                </a:solidFill>
                <a:latin typeface="Monotype Corsiva" pitchFamily="66" charset="0"/>
              </a:rPr>
              <a:t>учитель </a:t>
            </a:r>
            <a:r>
              <a:rPr lang="ru-RU" dirty="0" err="1" smtClean="0">
                <a:solidFill>
                  <a:srgbClr val="0070C0"/>
                </a:solidFill>
                <a:latin typeface="Monotype Corsiva" pitchFamily="66" charset="0"/>
              </a:rPr>
              <a:t>физич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. культуры</a:t>
            </a:r>
            <a:endParaRPr lang="ru-RU" sz="1600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Образование: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среднее </a:t>
            </a:r>
            <a:r>
              <a:rPr lang="ru-RU" dirty="0" err="1" smtClean="0">
                <a:solidFill>
                  <a:srgbClr val="0070C0"/>
                </a:solidFill>
                <a:latin typeface="Monotype Corsiva" pitchFamily="66" charset="0"/>
              </a:rPr>
              <a:t>специальное,н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/высшее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Категория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: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без категории</a:t>
            </a:r>
          </a:p>
          <a:p>
            <a:pPr lvl="0"/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85483" y="1030495"/>
            <a:ext cx="5274469" cy="1720913"/>
          </a:xfrm>
          <a:prstGeom prst="rect">
            <a:avLst/>
          </a:prstGeom>
        </p:spPr>
        <p:txBody>
          <a:bodyPr lIns="104095" tIns="52048" rIns="104095" bIns="52048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ПРЕДСЕДАТЕЛЬ 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 ПРОФСОЮЗНОЙ   ОРГАНИЗАЦИИ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МБОУ «СОШ им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Р.Эльмурзаева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. с.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Хамби-Ирзи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»</a:t>
            </a:r>
            <a:r>
              <a:rPr lang="ru-RU" sz="2300" b="1" dirty="0">
                <a:solidFill>
                  <a:srgbClr val="0070C0"/>
                </a:solidFill>
                <a:latin typeface="Monotype Corsiva" pitchFamily="66" charset="0"/>
              </a:rPr>
              <a:t>          </a:t>
            </a:r>
          </a:p>
          <a:p>
            <a:pPr lvl="0"/>
            <a:r>
              <a:rPr lang="ru-RU" sz="2300" b="1" dirty="0">
                <a:solidFill>
                  <a:srgbClr val="0070C0"/>
                </a:solidFill>
                <a:latin typeface="Monotype Corsiva" pitchFamily="66" charset="0"/>
              </a:rPr>
              <a:t>         </a:t>
            </a:r>
            <a:r>
              <a:rPr lang="ru-RU" sz="2300" b="1" dirty="0" err="1">
                <a:solidFill>
                  <a:srgbClr val="0070C0"/>
                </a:solidFill>
                <a:latin typeface="Monotype Corsiva" pitchFamily="66" charset="0"/>
              </a:rPr>
              <a:t>Эхаев</a:t>
            </a:r>
            <a:r>
              <a:rPr lang="ru-RU" sz="2300" b="1" dirty="0">
                <a:solidFill>
                  <a:srgbClr val="0070C0"/>
                </a:solidFill>
                <a:latin typeface="Monotype Corsiva" pitchFamily="66" charset="0"/>
              </a:rPr>
              <a:t> Абдул-</a:t>
            </a:r>
            <a:r>
              <a:rPr lang="ru-RU" sz="2300" b="1" dirty="0" err="1">
                <a:solidFill>
                  <a:srgbClr val="0070C0"/>
                </a:solidFill>
                <a:latin typeface="Monotype Corsiva" pitchFamily="66" charset="0"/>
              </a:rPr>
              <a:t>Халим</a:t>
            </a:r>
            <a:r>
              <a:rPr lang="ru-RU" sz="2300" b="1" dirty="0">
                <a:solidFill>
                  <a:srgbClr val="0070C0"/>
                </a:solidFill>
                <a:latin typeface="Monotype Corsiva" pitchFamily="66" charset="0"/>
              </a:rPr>
              <a:t>  </a:t>
            </a:r>
            <a:r>
              <a:rPr lang="ru-RU" sz="2300" b="1" dirty="0" err="1">
                <a:solidFill>
                  <a:srgbClr val="0070C0"/>
                </a:solidFill>
                <a:latin typeface="Monotype Corsiva" pitchFamily="66" charset="0"/>
              </a:rPr>
              <a:t>Эдильсултанович</a:t>
            </a:r>
            <a:endParaRPr lang="ru-RU" sz="23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31532" y="5284067"/>
            <a:ext cx="5274469" cy="1755331"/>
          </a:xfrm>
          <a:prstGeom prst="rect">
            <a:avLst/>
          </a:prstGeom>
        </p:spPr>
        <p:txBody>
          <a:bodyPr lIns="104095" tIns="52048" rIns="104095" bIns="52048">
            <a:spAutoFit/>
          </a:bodyPr>
          <a:lstStyle/>
          <a:p>
            <a:r>
              <a:rPr lang="ru-RU" sz="2700" b="1" dirty="0">
                <a:solidFill>
                  <a:srgbClr val="002060"/>
                </a:solidFill>
                <a:latin typeface="Times New Roman"/>
              </a:rPr>
              <a:t>Чем прекрасен наш союз,</a:t>
            </a:r>
            <a:endParaRPr lang="ru-RU" sz="1600" b="1" dirty="0">
              <a:solidFill>
                <a:srgbClr val="002060"/>
              </a:solidFill>
              <a:latin typeface="Times New Roman"/>
            </a:endParaRPr>
          </a:p>
          <a:p>
            <a:r>
              <a:rPr lang="ru-RU" sz="2700" b="1" dirty="0">
                <a:solidFill>
                  <a:srgbClr val="002060"/>
                </a:solidFill>
                <a:latin typeface="Times New Roman"/>
              </a:rPr>
              <a:t>Наш союз – профсоюз!</a:t>
            </a:r>
            <a:endParaRPr lang="ru-RU" sz="1600" b="1" dirty="0">
              <a:solidFill>
                <a:srgbClr val="002060"/>
              </a:solidFill>
              <a:latin typeface="Times New Roman"/>
            </a:endParaRPr>
          </a:p>
          <a:p>
            <a:r>
              <a:rPr lang="ru-RU" sz="2700" b="1" dirty="0">
                <a:solidFill>
                  <a:srgbClr val="002060"/>
                </a:solidFill>
                <a:latin typeface="Times New Roman"/>
              </a:rPr>
              <a:t>Защитит тебя всегда,</a:t>
            </a:r>
            <a:endParaRPr lang="ru-RU" sz="1600" b="1" dirty="0">
              <a:solidFill>
                <a:srgbClr val="002060"/>
              </a:solidFill>
              <a:latin typeface="Times New Roman"/>
            </a:endParaRPr>
          </a:p>
          <a:p>
            <a:r>
              <a:rPr lang="ru-RU" sz="2700" b="1" dirty="0">
                <a:solidFill>
                  <a:srgbClr val="002060"/>
                </a:solidFill>
                <a:latin typeface="Times New Roman"/>
              </a:rPr>
              <a:t>Не обидит никогда!</a:t>
            </a:r>
            <a:endParaRPr lang="ru-RU" sz="1600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27113" y="6832889"/>
            <a:ext cx="3146026" cy="413019"/>
          </a:xfrm>
          <a:prstGeom prst="rect">
            <a:avLst/>
          </a:prstGeom>
        </p:spPr>
        <p:txBody>
          <a:bodyPr wrap="none" lIns="104095" tIns="52048" rIns="104095" bIns="52048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gothic"/>
                <a:ea typeface="Calibri"/>
                <a:cs typeface="Times New Roman"/>
              </a:rPr>
              <a:t>sosh_hambi-irzi@mail.ru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1126</TotalTime>
  <Words>633</Words>
  <Application>Microsoft Office PowerPoint</Application>
  <PresentationFormat>Произвольный</PresentationFormat>
  <Paragraphs>167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Malika</dc:creator>
  <cp:lastModifiedBy>Malika</cp:lastModifiedBy>
  <cp:revision>53</cp:revision>
  <cp:lastPrinted>2017-02-08T06:01:35Z</cp:lastPrinted>
  <dcterms:created xsi:type="dcterms:W3CDTF">2017-01-30T13:57:06Z</dcterms:created>
  <dcterms:modified xsi:type="dcterms:W3CDTF">2017-11-23T12:37:19Z</dcterms:modified>
</cp:coreProperties>
</file>