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4" r:id="rId2"/>
    <p:sldId id="271" r:id="rId3"/>
    <p:sldId id="258" r:id="rId4"/>
    <p:sldId id="273" r:id="rId5"/>
    <p:sldId id="272" r:id="rId6"/>
    <p:sldId id="267" r:id="rId7"/>
    <p:sldId id="260" r:id="rId8"/>
    <p:sldId id="261" r:id="rId9"/>
    <p:sldId id="274" r:id="rId10"/>
    <p:sldId id="262" r:id="rId11"/>
    <p:sldId id="263" r:id="rId12"/>
    <p:sldId id="266" r:id="rId13"/>
    <p:sldId id="268" r:id="rId14"/>
    <p:sldId id="256" r:id="rId15"/>
    <p:sldId id="269" r:id="rId16"/>
  </p:sldIdLst>
  <p:sldSz cx="10548938" cy="7669213"/>
  <p:notesSz cx="6858000" cy="9945688"/>
  <p:defaultTextStyle>
    <a:defPPr>
      <a:defRPr lang="ru-RU"/>
    </a:defPPr>
    <a:lvl1pPr marL="0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20476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40953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61429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81906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602382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22859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43335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63812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5E0876-E759-402E-B983-EB89075CFD42}">
          <p14:sldIdLst>
            <p14:sldId id="264"/>
            <p14:sldId id="271"/>
            <p14:sldId id="258"/>
            <p14:sldId id="273"/>
            <p14:sldId id="272"/>
            <p14:sldId id="267"/>
            <p14:sldId id="260"/>
            <p14:sldId id="261"/>
            <p14:sldId id="274"/>
            <p14:sldId id="262"/>
            <p14:sldId id="263"/>
          </p14:sldIdLst>
        </p14:section>
        <p14:section name="Раздел без заголовка" id="{86BF3C5A-25D6-4254-A50E-C7262A766B8E}">
          <p14:sldIdLst>
            <p14:sldId id="266"/>
            <p14:sldId id="268"/>
            <p14:sldId id="256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530" y="-108"/>
      </p:cViewPr>
      <p:guideLst>
        <p:guide orient="horz" pos="2416"/>
        <p:guide pos="332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71800" cy="497284"/>
          </a:xfrm>
          <a:prstGeom prst="rect">
            <a:avLst/>
          </a:prstGeom>
        </p:spPr>
        <p:txBody>
          <a:bodyPr vert="horz" lIns="95978" tIns="47989" rIns="95978" bIns="4798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8" y="3"/>
            <a:ext cx="2971800" cy="497284"/>
          </a:xfrm>
          <a:prstGeom prst="rect">
            <a:avLst/>
          </a:prstGeom>
        </p:spPr>
        <p:txBody>
          <a:bodyPr vert="horz" lIns="95978" tIns="47989" rIns="95978" bIns="47989" rtlCol="0"/>
          <a:lstStyle>
            <a:lvl1pPr algn="r">
              <a:defRPr sz="1300"/>
            </a:lvl1pPr>
          </a:lstStyle>
          <a:p>
            <a:fld id="{69732188-3037-4EDD-954C-9AD412BE344F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63600" y="746125"/>
            <a:ext cx="51308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78" tIns="47989" rIns="95978" bIns="479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202"/>
            <a:ext cx="5486399" cy="4475559"/>
          </a:xfrm>
          <a:prstGeom prst="rect">
            <a:avLst/>
          </a:prstGeom>
        </p:spPr>
        <p:txBody>
          <a:bodyPr vert="horz" lIns="95978" tIns="47989" rIns="95978" bIns="4798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6683"/>
            <a:ext cx="2971800" cy="497284"/>
          </a:xfrm>
          <a:prstGeom prst="rect">
            <a:avLst/>
          </a:prstGeom>
        </p:spPr>
        <p:txBody>
          <a:bodyPr vert="horz" lIns="95978" tIns="47989" rIns="95978" bIns="4798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8" y="9446683"/>
            <a:ext cx="2971800" cy="497284"/>
          </a:xfrm>
          <a:prstGeom prst="rect">
            <a:avLst/>
          </a:prstGeom>
        </p:spPr>
        <p:txBody>
          <a:bodyPr vert="horz" lIns="95978" tIns="47989" rIns="95978" bIns="47989" rtlCol="0" anchor="b"/>
          <a:lstStyle>
            <a:lvl1pPr algn="r">
              <a:defRPr sz="1300"/>
            </a:lvl1pPr>
          </a:lstStyle>
          <a:p>
            <a:fld id="{EEA464EF-DBBF-41BA-BF2D-1C19A2AA2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51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095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476" algn="l" defTabSz="104095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0953" algn="l" defTabSz="104095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1429" algn="l" defTabSz="104095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1906" algn="l" defTabSz="104095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2382" algn="l" defTabSz="104095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2859" algn="l" defTabSz="104095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3335" algn="l" defTabSz="104095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3812" algn="l" defTabSz="104095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63600" y="746125"/>
            <a:ext cx="51308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64EF-DBBF-41BA-BF2D-1C19A2AA21A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709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324327"/>
            <a:ext cx="10548938" cy="334488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548938" cy="432432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966045"/>
            <a:ext cx="10548938" cy="255640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89483"/>
            <a:ext cx="10548938" cy="570930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0238" y="5650197"/>
            <a:ext cx="6503113" cy="98646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</a:defRPr>
            </a:lvl1pPr>
            <a:lvl2pPr marL="520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0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1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2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3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3200" y="3502800"/>
            <a:ext cx="8277814" cy="2005276"/>
          </a:xfrm>
          <a:effectLst/>
        </p:spPr>
        <p:txBody>
          <a:bodyPr>
            <a:noAutofit/>
          </a:bodyPr>
          <a:lstStyle>
            <a:lvl1pPr marL="728667" indent="-520476" algn="l">
              <a:defRPr sz="6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7695" y="818048"/>
            <a:ext cx="7384257" cy="38857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31028" y="421055"/>
            <a:ext cx="2373511" cy="5857967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4850" y="818049"/>
            <a:ext cx="5571287" cy="54737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18617" y="818049"/>
            <a:ext cx="7384257" cy="38857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324327"/>
            <a:ext cx="10548938" cy="3344886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548938" cy="432432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966045"/>
            <a:ext cx="10548938" cy="255640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89483"/>
            <a:ext cx="10548938" cy="570930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587" y="2429644"/>
            <a:ext cx="6883420" cy="2709997"/>
          </a:xfrm>
          <a:effectLst/>
        </p:spPr>
        <p:txBody>
          <a:bodyPr anchor="b"/>
          <a:lstStyle>
            <a:lvl1pPr algn="r">
              <a:defRPr sz="52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3177" y="5152520"/>
            <a:ext cx="6887836" cy="934284"/>
          </a:xfrm>
        </p:spPr>
        <p:txBody>
          <a:bodyPr anchor="t"/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5204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40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1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19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2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33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3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18616" y="818048"/>
            <a:ext cx="3860911" cy="38857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358861" y="818049"/>
            <a:ext cx="3860911" cy="38857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8617" y="818049"/>
            <a:ext cx="3860911" cy="715438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0476" indent="0">
              <a:buNone/>
              <a:defRPr sz="2300" b="1"/>
            </a:lvl2pPr>
            <a:lvl3pPr marL="1040953" indent="0">
              <a:buNone/>
              <a:defRPr sz="2000" b="1"/>
            </a:lvl3pPr>
            <a:lvl4pPr marL="1561429" indent="0">
              <a:buNone/>
              <a:defRPr sz="1800" b="1"/>
            </a:lvl4pPr>
            <a:lvl5pPr marL="2081906" indent="0">
              <a:buNone/>
              <a:defRPr sz="1800" b="1"/>
            </a:lvl5pPr>
            <a:lvl6pPr marL="2602382" indent="0">
              <a:buNone/>
              <a:defRPr sz="1800" b="1"/>
            </a:lvl6pPr>
            <a:lvl7pPr marL="3122859" indent="0">
              <a:buNone/>
              <a:defRPr sz="1800" b="1"/>
            </a:lvl7pPr>
            <a:lvl8pPr marL="3643335" indent="0">
              <a:buNone/>
              <a:defRPr sz="1800" b="1"/>
            </a:lvl8pPr>
            <a:lvl9pPr marL="416381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4130" y="1565968"/>
            <a:ext cx="3860911" cy="30676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61341" y="818049"/>
            <a:ext cx="3860911" cy="715438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0476" indent="0">
              <a:buNone/>
              <a:defRPr sz="2300" b="1"/>
            </a:lvl2pPr>
            <a:lvl3pPr marL="1040953" indent="0">
              <a:buNone/>
              <a:defRPr sz="2000" b="1"/>
            </a:lvl3pPr>
            <a:lvl4pPr marL="1561429" indent="0">
              <a:buNone/>
              <a:defRPr sz="1800" b="1"/>
            </a:lvl4pPr>
            <a:lvl5pPr marL="2081906" indent="0">
              <a:buNone/>
              <a:defRPr sz="1800" b="1"/>
            </a:lvl5pPr>
            <a:lvl6pPr marL="2602382" indent="0">
              <a:buNone/>
              <a:defRPr sz="1800" b="1"/>
            </a:lvl6pPr>
            <a:lvl7pPr marL="3122859" indent="0">
              <a:buNone/>
              <a:defRPr sz="1800" b="1"/>
            </a:lvl7pPr>
            <a:lvl8pPr marL="3643335" indent="0">
              <a:buNone/>
              <a:defRPr sz="1800" b="1"/>
            </a:lvl8pPr>
            <a:lvl9pPr marL="4163812" indent="0">
              <a:buNone/>
              <a:defRPr sz="1800" b="1"/>
            </a:lvl9pPr>
          </a:lstStyle>
          <a:p>
            <a:pPr marL="0" lvl="0" indent="0" algn="ctr" defTabSz="1040953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58714" y="1564520"/>
            <a:ext cx="3860911" cy="30676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019" y="2471192"/>
            <a:ext cx="4194755" cy="1407356"/>
          </a:xfrm>
          <a:effectLst/>
        </p:spPr>
        <p:txBody>
          <a:bodyPr anchor="b">
            <a:noAutofit/>
          </a:bodyPr>
          <a:lstStyle>
            <a:lvl1pPr marL="260238" indent="-260238" algn="l">
              <a:defRPr sz="32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9290" y="818050"/>
            <a:ext cx="4634294" cy="5473713"/>
          </a:xfrm>
        </p:spPr>
        <p:txBody>
          <a:bodyPr anchor="ctr"/>
          <a:lstStyle>
            <a:lvl1pPr>
              <a:defRPr sz="25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1052" y="3911547"/>
            <a:ext cx="3909314" cy="2392595"/>
          </a:xfrm>
        </p:spPr>
        <p:txBody>
          <a:bodyPr/>
          <a:lstStyle>
            <a:lvl1pPr marL="0" indent="0">
              <a:buNone/>
              <a:defRPr sz="1600"/>
            </a:lvl1pPr>
            <a:lvl2pPr marL="520476" indent="0">
              <a:buNone/>
              <a:defRPr sz="1400"/>
            </a:lvl2pPr>
            <a:lvl3pPr marL="1040953" indent="0">
              <a:buNone/>
              <a:defRPr sz="1100"/>
            </a:lvl3pPr>
            <a:lvl4pPr marL="1561429" indent="0">
              <a:buNone/>
              <a:defRPr sz="1000"/>
            </a:lvl4pPr>
            <a:lvl5pPr marL="2081906" indent="0">
              <a:buNone/>
              <a:defRPr sz="1000"/>
            </a:lvl5pPr>
            <a:lvl6pPr marL="2602382" indent="0">
              <a:buNone/>
              <a:defRPr sz="1000"/>
            </a:lvl6pPr>
            <a:lvl7pPr marL="3122859" indent="0">
              <a:buNone/>
              <a:defRPr sz="1000"/>
            </a:lvl7pPr>
            <a:lvl8pPr marL="3643335" indent="0">
              <a:buNone/>
              <a:defRPr sz="1000"/>
            </a:lvl8pPr>
            <a:lvl9pPr marL="416381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324327"/>
            <a:ext cx="10548938" cy="3344886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548938" cy="432432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966045"/>
            <a:ext cx="10548938" cy="255640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89483"/>
            <a:ext cx="10548938" cy="570930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62767" y="1278202"/>
            <a:ext cx="4747022" cy="349778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300"/>
            </a:lvl1pPr>
            <a:lvl2pPr marL="520476" indent="0">
              <a:buNone/>
              <a:defRPr sz="3200"/>
            </a:lvl2pPr>
            <a:lvl3pPr marL="1040953" indent="0">
              <a:buNone/>
              <a:defRPr sz="2700"/>
            </a:lvl3pPr>
            <a:lvl4pPr marL="1561429" indent="0">
              <a:buNone/>
              <a:defRPr sz="2300"/>
            </a:lvl4pPr>
            <a:lvl5pPr marL="2081906" indent="0">
              <a:buNone/>
              <a:defRPr sz="2300"/>
            </a:lvl5pPr>
            <a:lvl6pPr marL="2602382" indent="0">
              <a:buNone/>
              <a:defRPr sz="2300"/>
            </a:lvl6pPr>
            <a:lvl7pPr marL="3122859" indent="0">
              <a:buNone/>
              <a:defRPr sz="2300"/>
            </a:lvl7pPr>
            <a:lvl8pPr marL="3643335" indent="0">
              <a:buNone/>
              <a:defRPr sz="2300"/>
            </a:lvl8pPr>
            <a:lvl9pPr marL="4163812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2771" y="1130014"/>
            <a:ext cx="4261699" cy="2418877"/>
          </a:xfrm>
        </p:spPr>
        <p:txBody>
          <a:bodyPr anchor="b"/>
          <a:lstStyle>
            <a:lvl1pPr marL="208191" indent="-208191">
              <a:buFont typeface="Georgia" pitchFamily="18" charset="0"/>
              <a:buChar char="*"/>
              <a:defRPr sz="1800"/>
            </a:lvl1pPr>
            <a:lvl2pPr marL="520476" indent="0">
              <a:buNone/>
              <a:defRPr sz="1400"/>
            </a:lvl2pPr>
            <a:lvl3pPr marL="1040953" indent="0">
              <a:buNone/>
              <a:defRPr sz="1100"/>
            </a:lvl3pPr>
            <a:lvl4pPr marL="1561429" indent="0">
              <a:buNone/>
              <a:defRPr sz="1000"/>
            </a:lvl4pPr>
            <a:lvl5pPr marL="2081906" indent="0">
              <a:buNone/>
              <a:defRPr sz="1000"/>
            </a:lvl5pPr>
            <a:lvl6pPr marL="2602382" indent="0">
              <a:buNone/>
              <a:defRPr sz="1000"/>
            </a:lvl6pPr>
            <a:lvl7pPr marL="3122859" indent="0">
              <a:buNone/>
              <a:defRPr sz="1000"/>
            </a:lvl7pPr>
            <a:lvl8pPr marL="3643335" indent="0">
              <a:buNone/>
              <a:defRPr sz="1000"/>
            </a:lvl8pPr>
            <a:lvl9pPr marL="416381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10" y="4992505"/>
            <a:ext cx="7364342" cy="1278202"/>
          </a:xfrm>
        </p:spPr>
        <p:txBody>
          <a:bodyPr anchor="b">
            <a:noAutofit/>
          </a:bodyPr>
          <a:lstStyle>
            <a:lvl1pPr algn="l"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09303"/>
            <a:ext cx="10548938" cy="19599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548938" cy="570930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214046"/>
            <a:ext cx="10548938" cy="255640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89483"/>
            <a:ext cx="10548938" cy="570930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68821" y="4889339"/>
            <a:ext cx="7513132" cy="1278202"/>
          </a:xfrm>
          <a:prstGeom prst="rect">
            <a:avLst/>
          </a:prstGeom>
          <a:effectLst/>
        </p:spPr>
        <p:txBody>
          <a:bodyPr vert="horz" lIns="104095" tIns="52048" rIns="104095" bIns="52048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8617" y="818877"/>
            <a:ext cx="7384257" cy="3885735"/>
          </a:xfrm>
          <a:prstGeom prst="rect">
            <a:avLst/>
          </a:prstGeom>
        </p:spPr>
        <p:txBody>
          <a:bodyPr vert="horz" lIns="104095" tIns="52048" rIns="104095" bIns="5204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20533" y="6902292"/>
            <a:ext cx="2900958" cy="408315"/>
          </a:xfrm>
          <a:prstGeom prst="rect">
            <a:avLst/>
          </a:prstGeom>
        </p:spPr>
        <p:txBody>
          <a:bodyPr vert="horz" lIns="104095" tIns="52048" rIns="104095" bIns="52048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446" y="6902292"/>
            <a:ext cx="3867945" cy="408315"/>
          </a:xfrm>
          <a:prstGeom prst="rect">
            <a:avLst/>
          </a:prstGeom>
        </p:spPr>
        <p:txBody>
          <a:bodyPr vert="horz" lIns="104095" tIns="52048" rIns="104095" bIns="52048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5391" y="6902292"/>
            <a:ext cx="2109788" cy="408315"/>
          </a:xfrm>
          <a:prstGeom prst="rect">
            <a:avLst/>
          </a:prstGeom>
        </p:spPr>
        <p:txBody>
          <a:bodyPr vert="horz" lIns="104095" tIns="52048" rIns="104095" bIns="52048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64334" indent="-364334" algn="r" defTabSz="1040953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0238" indent="-208191" algn="l" defTabSz="104095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4572" indent="-208191" algn="l" defTabSz="104095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36858" indent="-208191" algn="l" defTabSz="104095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9144" indent="-208191" algn="l" defTabSz="104095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82248" indent="-208191" algn="l" defTabSz="104095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4534" indent="-208191" algn="l" defTabSz="104095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38049" indent="-208191" algn="l" defTabSz="104095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02382" indent="-208191" algn="l" defTabSz="104095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45897" indent="-208191" algn="l" defTabSz="104095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476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953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429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1906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382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859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3335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812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2liski.detkin-club.ru/images/custom_3/%20pf_59ad8bfc2dc85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5120" y="1016210"/>
            <a:ext cx="213114" cy="413019"/>
          </a:xfrm>
          <a:prstGeom prst="rect">
            <a:avLst/>
          </a:prstGeom>
          <a:noFill/>
        </p:spPr>
        <p:txBody>
          <a:bodyPr wrap="none" lIns="104095" tIns="52048" rIns="104095" bIns="52048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05524" y="469529"/>
            <a:ext cx="9465489" cy="6183700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txBody>
          <a:bodyPr wrap="square" lIns="104095" tIns="52048" rIns="104095" bIns="52048" rtlCol="0">
            <a:spAutoFit/>
          </a:bodyPr>
          <a:lstStyle/>
          <a:p>
            <a:endParaRPr lang="ru-RU" sz="4100" dirty="0">
              <a:solidFill>
                <a:srgbClr val="0070C0"/>
              </a:solidFill>
              <a:latin typeface="Arial Black" pitchFamily="34" charset="0"/>
            </a:endParaRPr>
          </a:p>
          <a:p>
            <a:endParaRPr lang="ru-RU" sz="9600" b="1" dirty="0" smtClean="0">
              <a:solidFill>
                <a:srgbClr val="0070C0"/>
              </a:solidFill>
            </a:endParaRPr>
          </a:p>
          <a:p>
            <a:endParaRPr lang="ru-RU" sz="9600" b="1" dirty="0">
              <a:solidFill>
                <a:srgbClr val="0070C0"/>
              </a:solidFill>
            </a:endParaRPr>
          </a:p>
          <a:p>
            <a:r>
              <a:rPr lang="ru-RU" sz="7500" b="1" dirty="0" smtClean="0">
                <a:solidFill>
                  <a:srgbClr val="0070C0"/>
                </a:solidFill>
              </a:rPr>
              <a:t>              </a:t>
            </a:r>
            <a:r>
              <a:rPr lang="ru-RU" sz="4000" b="1" dirty="0" smtClean="0">
                <a:solidFill>
                  <a:srgbClr val="0070C0"/>
                </a:solidFill>
              </a:rPr>
              <a:t>Папка           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</a:rPr>
              <a:t>                уполномоченного</a:t>
            </a:r>
            <a:r>
              <a:rPr lang="ru-RU" sz="1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1800" dirty="0">
                <a:solidFill>
                  <a:srgbClr val="002060"/>
                </a:solidFill>
              </a:rPr>
              <a:t>   </a:t>
            </a:r>
            <a:r>
              <a:rPr lang="ru-RU" sz="1800" dirty="0" smtClean="0">
                <a:solidFill>
                  <a:srgbClr val="002060"/>
                </a:solidFill>
              </a:rPr>
              <a:t>             </a:t>
            </a:r>
            <a:r>
              <a:rPr lang="ru-RU" sz="1800" dirty="0">
                <a:solidFill>
                  <a:srgbClr val="002060"/>
                </a:solidFill>
              </a:rPr>
              <a:t>первичной профсоюзной </a:t>
            </a:r>
            <a:r>
              <a:rPr lang="ru-RU" sz="1800" dirty="0" smtClean="0">
                <a:solidFill>
                  <a:srgbClr val="002060"/>
                </a:solidFill>
              </a:rPr>
              <a:t>организации МБОУ </a:t>
            </a:r>
            <a:r>
              <a:rPr lang="ru-RU" sz="1800" dirty="0">
                <a:solidFill>
                  <a:srgbClr val="002060"/>
                </a:solidFill>
              </a:rPr>
              <a:t>«СОШ №1 с. </a:t>
            </a:r>
            <a:r>
              <a:rPr lang="ru-RU" sz="1800" dirty="0" err="1">
                <a:solidFill>
                  <a:srgbClr val="002060"/>
                </a:solidFill>
              </a:rPr>
              <a:t>Самашки</a:t>
            </a:r>
            <a:r>
              <a:rPr lang="ru-RU" sz="1800" dirty="0">
                <a:solidFill>
                  <a:srgbClr val="002060"/>
                </a:solidFill>
              </a:rPr>
              <a:t>»</a:t>
            </a:r>
          </a:p>
          <a:p>
            <a:r>
              <a:rPr lang="ru-RU" sz="1800" dirty="0">
                <a:solidFill>
                  <a:srgbClr val="002060"/>
                </a:solidFill>
              </a:rPr>
              <a:t>         по информационной </a:t>
            </a:r>
            <a:r>
              <a:rPr lang="ru-RU" sz="1800" dirty="0" smtClean="0">
                <a:solidFill>
                  <a:srgbClr val="002060"/>
                </a:solidFill>
              </a:rPr>
              <a:t>работе  </a:t>
            </a:r>
            <a:r>
              <a:rPr lang="ru-RU" sz="1800" dirty="0">
                <a:solidFill>
                  <a:srgbClr val="002060"/>
                </a:solidFill>
              </a:rPr>
              <a:t>и обеспечении </a:t>
            </a:r>
            <a:r>
              <a:rPr lang="ru-RU" sz="1800" dirty="0" smtClean="0">
                <a:solidFill>
                  <a:srgbClr val="002060"/>
                </a:solidFill>
              </a:rPr>
              <a:t>гласности </a:t>
            </a:r>
            <a:r>
              <a:rPr lang="ru-RU" sz="1800" dirty="0">
                <a:solidFill>
                  <a:srgbClr val="002060"/>
                </a:solidFill>
              </a:rPr>
              <a:t>профсоюзной работы </a:t>
            </a:r>
            <a:endParaRPr lang="ru-RU" sz="1100" dirty="0"/>
          </a:p>
          <a:p>
            <a:endParaRPr lang="ru-RU" sz="1100" dirty="0" smtClean="0"/>
          </a:p>
        </p:txBody>
      </p:sp>
      <p:pic>
        <p:nvPicPr>
          <p:cNvPr id="4" name="Рисунок 3" descr="Информационный листок №17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73" y="666254"/>
            <a:ext cx="187220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D:\фото с телефона17г\фото коллектива\фото16г\все фото\фото коллектив\фоткиШКОЛА1\20140624_1209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501" y="497748"/>
            <a:ext cx="6477847" cy="3643789"/>
          </a:xfrm>
          <a:prstGeom prst="roundRect">
            <a:avLst>
              <a:gd name="adj" fmla="val 16667"/>
            </a:avLst>
          </a:prstGeom>
          <a:ln w="28575">
            <a:solidFill>
              <a:schemeClr val="accent1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52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alika\Desktop\фото Мархи\20170928_1413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" t="24364"/>
          <a:stretch/>
        </p:blipFill>
        <p:spPr bwMode="auto">
          <a:xfrm>
            <a:off x="290165" y="613582"/>
            <a:ext cx="9937028" cy="5663661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438" y="6498902"/>
            <a:ext cx="9674481" cy="1274664"/>
          </a:xfrm>
          <a:prstGeom prst="rect">
            <a:avLst/>
          </a:prstGeom>
          <a:noFill/>
        </p:spPr>
        <p:txBody>
          <a:bodyPr wrap="none" lIns="104095" tIns="52048" rIns="104095" bIns="52048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Уполномоченный по информационной работе знакомит коллектив новшеством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Рессовета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Приложение для мобильных телефонов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Рессовет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INFO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71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lika\Desktop\фото Мархи\20170928_1414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30" r="8625" b="25500"/>
          <a:stretch/>
        </p:blipFill>
        <p:spPr bwMode="auto">
          <a:xfrm>
            <a:off x="630928" y="810270"/>
            <a:ext cx="9108037" cy="5396442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381" y="6570910"/>
            <a:ext cx="9410242" cy="720666"/>
          </a:xfrm>
          <a:prstGeom prst="rect">
            <a:avLst/>
          </a:prstGeom>
          <a:noFill/>
        </p:spPr>
        <p:txBody>
          <a:bodyPr wrap="none" lIns="104095" tIns="52048" rIns="104095" bIns="52048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коллектив МБОУ «СОШ №1 с.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Самашки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дружно скачивают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приложение для мобильных телефонов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Рессовет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INFO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9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524" y="6814054"/>
            <a:ext cx="8682822" cy="413019"/>
          </a:xfrm>
          <a:prstGeom prst="rect">
            <a:avLst/>
          </a:prstGeom>
          <a:noFill/>
        </p:spPr>
        <p:txBody>
          <a:bodyPr wrap="none" lIns="104095" tIns="52048" rIns="104095" bIns="52048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          Использование современных информационных технологий.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5" name="Picture 3" descr="C:\Users\Malika\Desktop\фото Мархи\2017-10-12-14-01-53-9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76" y="450231"/>
            <a:ext cx="8270741" cy="6203056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33" y="6888554"/>
            <a:ext cx="9114007" cy="474444"/>
          </a:xfrm>
          <a:prstGeom prst="rect">
            <a:avLst/>
          </a:prstGeom>
          <a:noFill/>
        </p:spPr>
        <p:txBody>
          <a:bodyPr wrap="none" lIns="104095" tIns="52048" rIns="104095" bIns="52048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Посещение сайта республиканского Совета профсоюза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lika\Desktop\фото Мархи\20171002_1313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73" y="450230"/>
            <a:ext cx="8961433" cy="6323637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5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lika\Desktop\фото с телефона17г\IMG-20170426-WA00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6"/>
          <a:stretch/>
        </p:blipFill>
        <p:spPr bwMode="auto">
          <a:xfrm>
            <a:off x="377925" y="402046"/>
            <a:ext cx="9844366" cy="6168864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0013" y="6591230"/>
            <a:ext cx="7574868" cy="843776"/>
          </a:xfrm>
          <a:prstGeom prst="rect">
            <a:avLst/>
          </a:prstGeom>
          <a:noFill/>
        </p:spPr>
        <p:txBody>
          <a:bodyPr wrap="none" lIns="104095" tIns="52048" rIns="104095" bIns="52048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уполномоченного по информационной работе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проделанной работе перед коллективом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3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lika\Desktop\профком 16-17гг\Фото профсоюз\для Тоиты1\для Тоиты\2015-10-03 16.02.29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" b="20666"/>
          <a:stretch/>
        </p:blipFill>
        <p:spPr bwMode="auto">
          <a:xfrm>
            <a:off x="305917" y="650613"/>
            <a:ext cx="9978664" cy="5344233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787753" y="6375206"/>
            <a:ext cx="11089231" cy="843776"/>
          </a:xfrm>
          <a:prstGeom prst="rect">
            <a:avLst/>
          </a:prstGeom>
        </p:spPr>
        <p:txBody>
          <a:bodyPr wrap="square" lIns="104095" tIns="52048" rIns="104095" bIns="52048">
            <a:spAutoFit/>
          </a:bodyPr>
          <a:lstStyle/>
          <a:p>
            <a:pPr lvl="0" algn="ctr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Доведение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коллектива информации поступающее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электронный адрес от республиканского Совета Профсоюза 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райсовета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9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alika\Desktop\фото с телефона17г\фото коллектива\фото16г\все фото\фото коллектив\фото с телефона11.0216г\1102201621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9" t="8354" r="16125"/>
          <a:stretch/>
        </p:blipFill>
        <p:spPr bwMode="auto">
          <a:xfrm>
            <a:off x="244026" y="346451"/>
            <a:ext cx="5259350" cy="7016547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85120" y="1016210"/>
            <a:ext cx="213114" cy="413019"/>
          </a:xfrm>
          <a:prstGeom prst="rect">
            <a:avLst/>
          </a:prstGeom>
          <a:noFill/>
        </p:spPr>
        <p:txBody>
          <a:bodyPr wrap="none" lIns="104095" tIns="52048" rIns="104095" bIns="52048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05187" y="372005"/>
            <a:ext cx="4015752" cy="5645091"/>
          </a:xfrm>
          <a:prstGeom prst="rect">
            <a:avLst/>
          </a:prstGeom>
          <a:noFill/>
        </p:spPr>
        <p:txBody>
          <a:bodyPr wrap="none" lIns="104095" tIns="52048" rIns="104095" bIns="52048" rtlCol="0">
            <a:spAutoFit/>
          </a:bodyPr>
          <a:lstStyle/>
          <a:p>
            <a:r>
              <a:rPr lang="ru-RU" dirty="0" err="1" smtClean="0">
                <a:solidFill>
                  <a:srgbClr val="0070C0"/>
                </a:solidFill>
                <a:latin typeface="Arial Black" pitchFamily="34" charset="0"/>
              </a:rPr>
              <a:t>Азиева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Arial Black" pitchFamily="34" charset="0"/>
              </a:rPr>
              <a:t>Марха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Arial Black" pitchFamily="34" charset="0"/>
              </a:rPr>
              <a:t>Хосяновна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-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уполномоченный первичной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профсоюзной организации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МБОУ «СОШ №1 с. </a:t>
            </a:r>
            <a:r>
              <a:rPr lang="ru-RU" dirty="0" err="1" smtClean="0">
                <a:solidFill>
                  <a:srgbClr val="002060"/>
                </a:solidFill>
              </a:rPr>
              <a:t>Самашки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по информационной работе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и обеспечении гласности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профсоюзной работы 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Дата рождения - 31.01.95г.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Образование – </a:t>
            </a:r>
            <a:r>
              <a:rPr lang="ru-RU" dirty="0" err="1" smtClean="0">
                <a:solidFill>
                  <a:srgbClr val="002060"/>
                </a:solidFill>
              </a:rPr>
              <a:t>высшее,ЧГУ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err="1" smtClean="0">
                <a:solidFill>
                  <a:srgbClr val="002060"/>
                </a:solidFill>
              </a:rPr>
              <a:t>Категорие</a:t>
            </a:r>
            <a:r>
              <a:rPr lang="ru-RU" dirty="0" smtClean="0">
                <a:solidFill>
                  <a:srgbClr val="002060"/>
                </a:solidFill>
              </a:rPr>
              <a:t>- без категории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Номер телефона-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89280897309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241" y="6642918"/>
            <a:ext cx="6728546" cy="536000"/>
          </a:xfrm>
          <a:prstGeom prst="rect">
            <a:avLst/>
          </a:prstGeom>
          <a:noFill/>
        </p:spPr>
        <p:txBody>
          <a:bodyPr wrap="none" lIns="104095" tIns="52048" rIns="104095" bIns="52048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Новая информация для коллег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lika\Desktop\фото Мархи\IMG-20171012-WA00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7"/>
          <a:stretch/>
        </p:blipFill>
        <p:spPr bwMode="auto">
          <a:xfrm>
            <a:off x="521941" y="522238"/>
            <a:ext cx="9577017" cy="5832648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1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lika\Desktop\фото Мархи\2017-09-28-13-18-44-06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80"/>
          <a:stretch/>
        </p:blipFill>
        <p:spPr bwMode="auto">
          <a:xfrm>
            <a:off x="190684" y="311133"/>
            <a:ext cx="10196353" cy="640379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90000"/>
              </a:schemeClr>
            </a:solidFill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1536241" y="6814054"/>
            <a:ext cx="6728546" cy="536000"/>
          </a:xfrm>
          <a:prstGeom prst="rect">
            <a:avLst/>
          </a:prstGeom>
          <a:noFill/>
        </p:spPr>
        <p:txBody>
          <a:bodyPr wrap="none" lIns="104095" tIns="52048" rIns="104095" bIns="52048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Новая информация для коллег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4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380" y="6975106"/>
            <a:ext cx="9304034" cy="516274"/>
          </a:xfrm>
          <a:prstGeom prst="rect">
            <a:avLst/>
          </a:prstGeom>
          <a:noFill/>
        </p:spPr>
        <p:txBody>
          <a:bodyPr wrap="square" lIns="104095" tIns="52048" rIns="104095" bIns="52048" rtlCol="0">
            <a:spAutoFit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Обновление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информационного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материала</a:t>
            </a:r>
            <a:endParaRPr lang="ru-RU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lika\Desktop\фото Мархи\2017-10-12-13-46-32-7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8"/>
          <a:stretch/>
        </p:blipFill>
        <p:spPr bwMode="auto">
          <a:xfrm>
            <a:off x="593949" y="553792"/>
            <a:ext cx="9289032" cy="643116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3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alika\Desktop\фото с телефона17г\фото коллектива\фото16г\все фото\фото коллектив\фото коллектива1\1903201516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0"/>
          <a:stretch/>
        </p:blipFill>
        <p:spPr bwMode="auto">
          <a:xfrm>
            <a:off x="233909" y="574022"/>
            <a:ext cx="9974983" cy="6115048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5012" y="6930950"/>
            <a:ext cx="8944345" cy="474444"/>
          </a:xfrm>
          <a:prstGeom prst="rect">
            <a:avLst/>
          </a:prstGeom>
          <a:noFill/>
        </p:spPr>
        <p:txBody>
          <a:bodyPr wrap="none" lIns="104095" tIns="52048" rIns="104095" bIns="52048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Распространение информации о конкретных делах профсоюза</a:t>
            </a:r>
          </a:p>
        </p:txBody>
      </p:sp>
    </p:spTree>
    <p:extLst>
      <p:ext uri="{BB962C8B-B14F-4D97-AF65-F5344CB8AC3E}">
        <p14:creationId xmlns:p14="http://schemas.microsoft.com/office/powerpoint/2010/main" val="32950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lika\Desktop\фото Мархи\20170928_1409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6"/>
          <a:stretch/>
        </p:blipFill>
        <p:spPr bwMode="auto">
          <a:xfrm>
            <a:off x="233909" y="378222"/>
            <a:ext cx="10100513" cy="6139164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7927" y="6849122"/>
            <a:ext cx="9372475" cy="536000"/>
          </a:xfrm>
          <a:prstGeom prst="rect">
            <a:avLst/>
          </a:prstGeom>
          <a:noFill/>
        </p:spPr>
        <p:txBody>
          <a:bodyPr wrap="none" lIns="104095" tIns="52048" rIns="104095" bIns="52048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Ознакомление коллектива с планом работы и задачами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17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lika\Desktop\фото Мархи\20170928_141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8" r="2875"/>
          <a:stretch/>
        </p:blipFill>
        <p:spPr bwMode="auto">
          <a:xfrm>
            <a:off x="377924" y="250569"/>
            <a:ext cx="9851809" cy="6608373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1667" y="6804565"/>
            <a:ext cx="7859186" cy="720666"/>
          </a:xfrm>
          <a:prstGeom prst="rect">
            <a:avLst/>
          </a:prstGeom>
          <a:noFill/>
        </p:spPr>
        <p:txBody>
          <a:bodyPr wrap="square" lIns="104095" tIns="52048" rIns="104095" bIns="52048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 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Информационно- разъяснительная работа.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Беседа на тему: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 защите прав работника» </a:t>
            </a:r>
          </a:p>
        </p:txBody>
      </p:sp>
    </p:spTree>
    <p:extLst>
      <p:ext uri="{BB962C8B-B14F-4D97-AF65-F5344CB8AC3E}">
        <p14:creationId xmlns:p14="http://schemas.microsoft.com/office/powerpoint/2010/main" val="123896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352" y="5727529"/>
            <a:ext cx="9155330" cy="1336219"/>
          </a:xfrm>
          <a:prstGeom prst="rect">
            <a:avLst/>
          </a:prstGeom>
          <a:noFill/>
        </p:spPr>
        <p:txBody>
          <a:bodyPr wrap="square" lIns="104095" tIns="52048" rIns="104095" bIns="52048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 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Информационно- разъяснительная работа.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Беседа на тему: «Предоставления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дополнительных отпусков с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сохранением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среднего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заработка работникам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направленным на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обучение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работодателем или поступившим самостоятельно на обучение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lika\Desktop\фото Мархи\20171013_1209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6"/>
          <a:stretch/>
        </p:blipFill>
        <p:spPr bwMode="auto">
          <a:xfrm>
            <a:off x="1041872" y="450230"/>
            <a:ext cx="8496944" cy="508375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26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797</TotalTime>
  <Words>222</Words>
  <Application>Microsoft Office PowerPoint</Application>
  <PresentationFormat>Произвольный</PresentationFormat>
  <Paragraphs>46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Malika</dc:creator>
  <cp:lastModifiedBy>Malika</cp:lastModifiedBy>
  <cp:revision>39</cp:revision>
  <cp:lastPrinted>2017-10-14T14:37:33Z</cp:lastPrinted>
  <dcterms:created xsi:type="dcterms:W3CDTF">2017-09-28T12:04:55Z</dcterms:created>
  <dcterms:modified xsi:type="dcterms:W3CDTF">2017-10-16T14:06:59Z</dcterms:modified>
</cp:coreProperties>
</file>